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tags/tag30.xml" ContentType="application/vnd.openxmlformats-officedocument.presentationml.tags+xml"/>
  <Override PartName="/ppt/notesSlides/notesSlide3.xml" ContentType="application/vnd.openxmlformats-officedocument.presentationml.notesSlide+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tags/tag31.xml" ContentType="application/vnd.openxmlformats-officedocument.presentationml.tags+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tags/tag32.xml" ContentType="application/vnd.openxmlformats-officedocument.presentationml.tags+xml"/>
  <Override PartName="/ppt/notesSlides/notesSlide4.xml" ContentType="application/vnd.openxmlformats-officedocument.presentationml.notesSlide+xml"/>
  <Override PartName="/ppt/charts/chart5.xml" ContentType="application/vnd.openxmlformats-officedocument.drawingml.chart+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5.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tags/tag37.xml" ContentType="application/vnd.openxmlformats-officedocument.presentationml.tags+xml"/>
  <Override PartName="/ppt/charts/chart8.xml" ContentType="application/vnd.openxmlformats-officedocument.drawingml.chart+xml"/>
  <Override PartName="/ppt/tags/tag38.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3.xml" ContentType="application/vnd.ms-office.chartstyle+xml"/>
  <Override PartName="/ppt/charts/colors3.xml" ContentType="application/vnd.ms-office.chartcolorstyle+xml"/>
  <Override PartName="/ppt/tags/tag39.xml" ContentType="application/vnd.openxmlformats-officedocument.presentationml.tags+xml"/>
  <Override PartName="/ppt/notesSlides/notesSlide7.xml" ContentType="application/vnd.openxmlformats-officedocument.presentationml.notesSlide+xml"/>
  <Override PartName="/ppt/charts/chart10.xml" ContentType="application/vnd.openxmlformats-officedocument.drawingml.chart+xml"/>
  <Override PartName="/ppt/charts/style4.xml" ContentType="application/vnd.ms-office.chartstyle+xml"/>
  <Override PartName="/ppt/charts/colors4.xml" ContentType="application/vnd.ms-office.chartcolorstyle+xml"/>
  <Override PartName="/ppt/tags/tag40.xml" ContentType="application/vnd.openxmlformats-officedocument.presentationml.tags+xml"/>
  <Override PartName="/ppt/charts/chart11.xml" ContentType="application/vnd.openxmlformats-officedocument.drawingml.chart+xml"/>
  <Override PartName="/ppt/tags/tag41.xml" ContentType="application/vnd.openxmlformats-officedocument.presentationml.tags+xml"/>
  <Override PartName="/ppt/charts/chart12.xml" ContentType="application/vnd.openxmlformats-officedocument.drawingml.chart+xml"/>
  <Override PartName="/ppt/tags/tag42.xml" ContentType="application/vnd.openxmlformats-officedocument.presentationml.tags+xml"/>
  <Override PartName="/ppt/charts/chart13.xml" ContentType="application/vnd.openxmlformats-officedocument.drawingml.chart+xml"/>
  <Override PartName="/ppt/tags/tag43.xml" ContentType="application/vnd.openxmlformats-officedocument.presentationml.tags+xml"/>
  <Override PartName="/ppt/charts/chart14.xml" ContentType="application/vnd.openxmlformats-officedocument.drawingml.chart+xml"/>
  <Override PartName="/ppt/tags/tag44.xml" ContentType="application/vnd.openxmlformats-officedocument.presentationml.tags+xml"/>
  <Override PartName="/ppt/charts/chart15.xml" ContentType="application/vnd.openxmlformats-officedocument.drawingml.chart+xml"/>
  <Override PartName="/ppt/charts/style5.xml" ContentType="application/vnd.ms-office.chartstyle+xml"/>
  <Override PartName="/ppt/charts/colors5.xml" ContentType="application/vnd.ms-office.chartcolorstyle+xml"/>
  <Override PartName="/ppt/charts/chart16.xml" ContentType="application/vnd.openxmlformats-officedocument.drawingml.chart+xml"/>
  <Override PartName="/ppt/charts/style6.xml" ContentType="application/vnd.ms-office.chartstyle+xml"/>
  <Override PartName="/ppt/charts/colors6.xml" ContentType="application/vnd.ms-office.chartcolorstyle+xml"/>
  <Override PartName="/ppt/tags/tag45.xml" ContentType="application/vnd.openxmlformats-officedocument.presentationml.tags+xml"/>
  <Override PartName="/ppt/charts/chart17.xml" ContentType="application/vnd.openxmlformats-officedocument.drawingml.chart+xml"/>
  <Override PartName="/ppt/charts/style7.xml" ContentType="application/vnd.ms-office.chartstyle+xml"/>
  <Override PartName="/ppt/charts/colors7.xml" ContentType="application/vnd.ms-office.chartcolorstyle+xml"/>
  <Override PartName="/ppt/charts/chart18.xml" ContentType="application/vnd.openxmlformats-officedocument.drawingml.chart+xml"/>
  <Override PartName="/ppt/charts/style8.xml" ContentType="application/vnd.ms-office.chartstyle+xml"/>
  <Override PartName="/ppt/charts/colors8.xml" ContentType="application/vnd.ms-office.chartcolorstyle+xml"/>
  <Override PartName="/ppt/charts/chart19.xml" ContentType="application/vnd.openxmlformats-officedocument.drawingml.chart+xml"/>
  <Override PartName="/ppt/charts/style9.xml" ContentType="application/vnd.ms-office.chartstyle+xml"/>
  <Override PartName="/ppt/charts/colors9.xml" ContentType="application/vnd.ms-office.chartcolorstyle+xml"/>
  <Override PartName="/ppt/tags/tag46.xml" ContentType="application/vnd.openxmlformats-officedocument.presentationml.tags+xml"/>
  <Override PartName="/ppt/charts/chart2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2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2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23.xml" ContentType="application/vnd.openxmlformats-officedocument.drawingml.chart+xml"/>
  <Override PartName="/ppt/charts/style13.xml" ContentType="application/vnd.ms-office.chartstyle+xml"/>
  <Override PartName="/ppt/charts/colors13.xml" ContentType="application/vnd.ms-office.chartcolorstyle+xml"/>
  <Override PartName="/ppt/tags/tag47.xml" ContentType="application/vnd.openxmlformats-officedocument.presentationml.tags+xml"/>
  <Override PartName="/ppt/charts/chart2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25.xml" ContentType="application/vnd.openxmlformats-officedocument.drawingml.chart+xml"/>
  <Override PartName="/ppt/charts/style15.xml" ContentType="application/vnd.ms-office.chartstyle+xml"/>
  <Override PartName="/ppt/charts/colors15.xml" ContentType="application/vnd.ms-office.chartcolorstyle+xml"/>
  <Override PartName="/ppt/tags/tag48.xml" ContentType="application/vnd.openxmlformats-officedocument.presentationml.tags+xml"/>
  <Override PartName="/ppt/charts/chart26.xml" ContentType="application/vnd.openxmlformats-officedocument.drawingml.chart+xml"/>
  <Override PartName="/ppt/tags/tag49.xml" ContentType="application/vnd.openxmlformats-officedocument.presentationml.tags+xml"/>
  <Override PartName="/ppt/charts/chart27.xml" ContentType="application/vnd.openxmlformats-officedocument.drawingml.chart+xml"/>
  <Override PartName="/ppt/charts/chart28.xml" ContentType="application/vnd.openxmlformats-officedocument.drawingml.chart+xml"/>
  <Override PartName="/ppt/tags/tag50.xml" ContentType="application/vnd.openxmlformats-officedocument.presentationml.tags+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tags/tag51.xml" ContentType="application/vnd.openxmlformats-officedocument.presentationml.tags+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tags/tag52.xml" ContentType="application/vnd.openxmlformats-officedocument.presentationml.tags+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53.xml" ContentType="application/vnd.openxmlformats-officedocument.presentationml.tags+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tags/tag54.xml" ContentType="application/vnd.openxmlformats-officedocument.presentationml.tags+xml"/>
  <Override PartName="/ppt/notesSlides/notesSlide8.xml" ContentType="application/vnd.openxmlformats-officedocument.presentationml.notesSlide+xml"/>
  <Override PartName="/ppt/charts/chart47.xml" ContentType="application/vnd.openxmlformats-officedocument.drawingml.chart+xml"/>
  <Override PartName="/ppt/charts/style16.xml" ContentType="application/vnd.ms-office.chartstyle+xml"/>
  <Override PartName="/ppt/charts/colors16.xml" ContentType="application/vnd.ms-office.chartcolorstyle+xml"/>
  <Override PartName="/ppt/tags/tag55.xml" ContentType="application/vnd.openxmlformats-officedocument.presentationml.tags+xml"/>
  <Override PartName="/ppt/notesSlides/notesSlide9.xml" ContentType="application/vnd.openxmlformats-officedocument.presentationml.notesSlide+xml"/>
  <Override PartName="/ppt/charts/chart4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49.xml" ContentType="application/vnd.openxmlformats-officedocument.drawingml.chart+xml"/>
  <Override PartName="/ppt/charts/style18.xml" ContentType="application/vnd.ms-office.chartstyle+xml"/>
  <Override PartName="/ppt/charts/colors18.xml" ContentType="application/vnd.ms-office.chartcolorstyle+xml"/>
  <Override PartName="/ppt/tags/tag56.xml" ContentType="application/vnd.openxmlformats-officedocument.presentationml.tags+xml"/>
  <Override PartName="/ppt/notesSlides/notesSlide10.xml" ContentType="application/vnd.openxmlformats-officedocument.presentationml.notesSlide+xml"/>
  <Override PartName="/ppt/charts/chart5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5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52.xml" ContentType="application/vnd.openxmlformats-officedocument.drawingml.chart+xml"/>
  <Override PartName="/ppt/charts/style21.xml" ContentType="application/vnd.ms-office.chartstyle+xml"/>
  <Override PartName="/ppt/charts/colors21.xml" ContentType="application/vnd.ms-office.chartcolorstyle+xml"/>
  <Override PartName="/ppt/tags/tag57.xml" ContentType="application/vnd.openxmlformats-officedocument.presentationml.tags+xml"/>
  <Override PartName="/ppt/notesSlides/notesSlide11.xml" ContentType="application/vnd.openxmlformats-officedocument.presentationml.notesSlide+xml"/>
  <Override PartName="/ppt/charts/chart5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5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5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56.xml" ContentType="application/vnd.openxmlformats-officedocument.drawingml.chart+xml"/>
  <Override PartName="/ppt/charts/style25.xml" ContentType="application/vnd.ms-office.chartstyle+xml"/>
  <Override PartName="/ppt/charts/colors25.xml" ContentType="application/vnd.ms-office.chartcolorstyl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4"/>
  </p:sldMasterIdLst>
  <p:notesMasterIdLst>
    <p:notesMasterId r:id="rId35"/>
  </p:notesMasterIdLst>
  <p:sldIdLst>
    <p:sldId id="2147329454" r:id="rId5"/>
    <p:sldId id="2147475152" r:id="rId6"/>
    <p:sldId id="2147475178" r:id="rId7"/>
    <p:sldId id="2147473013" r:id="rId8"/>
    <p:sldId id="2147475151" r:id="rId9"/>
    <p:sldId id="2147473025" r:id="rId10"/>
    <p:sldId id="2147473029" r:id="rId11"/>
    <p:sldId id="2147473030" r:id="rId12"/>
    <p:sldId id="2147378510" r:id="rId13"/>
    <p:sldId id="2147378508" r:id="rId14"/>
    <p:sldId id="2147472930" r:id="rId15"/>
    <p:sldId id="2147475193" r:id="rId16"/>
    <p:sldId id="2147378386" r:id="rId17"/>
    <p:sldId id="2147471718" r:id="rId18"/>
    <p:sldId id="2147475156" r:id="rId19"/>
    <p:sldId id="2147378154" r:id="rId20"/>
    <p:sldId id="2147378155" r:id="rId21"/>
    <p:sldId id="2147378156" r:id="rId22"/>
    <p:sldId id="2147378157" r:id="rId23"/>
    <p:sldId id="2147473882" r:id="rId24"/>
    <p:sldId id="2147475174" r:id="rId25"/>
    <p:sldId id="2147475173" r:id="rId26"/>
    <p:sldId id="2147475171" r:id="rId27"/>
    <p:sldId id="2147475170" r:id="rId28"/>
    <p:sldId id="370" r:id="rId29"/>
    <p:sldId id="2147475172" r:id="rId30"/>
    <p:sldId id="2147475182" r:id="rId31"/>
    <p:sldId id="2147475181" r:id="rId32"/>
    <p:sldId id="2147475180" r:id="rId33"/>
    <p:sldId id="2147475179" r:id="rId3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2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2644B-FBB3-4E70-8177-D39ED5E85D5B}" v="17" dt="2024-11-01T09:06:09.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showGuides="1">
      <p:cViewPr varScale="1">
        <p:scale>
          <a:sx n="125" d="100"/>
          <a:sy n="125" d="100"/>
        </p:scale>
        <p:origin x="199" y="41"/>
      </p:cViewPr>
      <p:guideLst>
        <p:guide orient="horz" pos="94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riman EL HADIDI" userId="4b24840c-84b3-44ac-9131-ca3568cb403b" providerId="ADAL" clId="{DEC2644B-FBB3-4E70-8177-D39ED5E85D5B}"/>
    <pc:docChg chg="custSel modSld delMainMaster">
      <pc:chgData name="Neriman EL HADIDI" userId="4b24840c-84b3-44ac-9131-ca3568cb403b" providerId="ADAL" clId="{DEC2644B-FBB3-4E70-8177-D39ED5E85D5B}" dt="2024-11-01T09:06:09.704" v="16" actId="27918"/>
      <pc:docMkLst>
        <pc:docMk/>
      </pc:docMkLst>
      <pc:sldChg chg="delSp mod">
        <pc:chgData name="Neriman EL HADIDI" userId="4b24840c-84b3-44ac-9131-ca3568cb403b" providerId="ADAL" clId="{DEC2644B-FBB3-4E70-8177-D39ED5E85D5B}" dt="2024-11-01T09:05:30.544" v="12" actId="478"/>
        <pc:sldMkLst>
          <pc:docMk/>
          <pc:sldMk cId="3644918162" sldId="370"/>
        </pc:sldMkLst>
        <pc:spChg chg="del">
          <ac:chgData name="Neriman EL HADIDI" userId="4b24840c-84b3-44ac-9131-ca3568cb403b" providerId="ADAL" clId="{DEC2644B-FBB3-4E70-8177-D39ED5E85D5B}" dt="2024-11-01T09:05:30.544" v="12" actId="478"/>
          <ac:spMkLst>
            <pc:docMk/>
            <pc:sldMk cId="3644918162" sldId="370"/>
            <ac:spMk id="2" creationId="{6F37D498-61D2-430B-0FFE-1D6053FC2C2E}"/>
          </ac:spMkLst>
        </pc:spChg>
        <pc:spChg chg="del">
          <ac:chgData name="Neriman EL HADIDI" userId="4b24840c-84b3-44ac-9131-ca3568cb403b" providerId="ADAL" clId="{DEC2644B-FBB3-4E70-8177-D39ED5E85D5B}" dt="2024-11-01T09:05:30.544" v="12" actId="478"/>
          <ac:spMkLst>
            <pc:docMk/>
            <pc:sldMk cId="3644918162" sldId="370"/>
            <ac:spMk id="3" creationId="{E672400A-1108-3E3C-7422-CBA7B51FF8C8}"/>
          </ac:spMkLst>
        </pc:spChg>
      </pc:sldChg>
      <pc:sldChg chg="modSp mod">
        <pc:chgData name="Neriman EL HADIDI" userId="4b24840c-84b3-44ac-9131-ca3568cb403b" providerId="ADAL" clId="{DEC2644B-FBB3-4E70-8177-D39ED5E85D5B}" dt="2024-11-01T09:06:09.704" v="16" actId="27918"/>
        <pc:sldMkLst>
          <pc:docMk/>
          <pc:sldMk cId="1411033201" sldId="408"/>
        </pc:sldMkLst>
        <pc:graphicFrameChg chg="mod">
          <ac:chgData name="Neriman EL HADIDI" userId="4b24840c-84b3-44ac-9131-ca3568cb403b" providerId="ADAL" clId="{DEC2644B-FBB3-4E70-8177-D39ED5E85D5B}" dt="2024-11-01T09:05:51.351" v="13"/>
          <ac:graphicFrameMkLst>
            <pc:docMk/>
            <pc:sldMk cId="1411033201" sldId="408"/>
            <ac:graphicFrameMk id="16" creationId="{1500463F-9113-F853-0F0E-F384F111BD54}"/>
          </ac:graphicFrameMkLst>
        </pc:graphicFrameChg>
      </pc:sldChg>
      <pc:sldChg chg="modSp">
        <pc:chgData name="Neriman EL HADIDI" userId="4b24840c-84b3-44ac-9131-ca3568cb403b" providerId="ADAL" clId="{DEC2644B-FBB3-4E70-8177-D39ED5E85D5B}" dt="2024-11-01T09:01:17.763" v="4"/>
        <pc:sldMkLst>
          <pc:docMk/>
          <pc:sldMk cId="2693478404" sldId="2147329454"/>
        </pc:sldMkLst>
        <pc:graphicFrameChg chg="mod">
          <ac:chgData name="Neriman EL HADIDI" userId="4b24840c-84b3-44ac-9131-ca3568cb403b" providerId="ADAL" clId="{DEC2644B-FBB3-4E70-8177-D39ED5E85D5B}" dt="2024-11-01T09:01:10.407" v="3"/>
          <ac:graphicFrameMkLst>
            <pc:docMk/>
            <pc:sldMk cId="2693478404" sldId="2147329454"/>
            <ac:graphicFrameMk id="16" creationId="{D7F2F964-1E28-4339-8493-893E64CC273B}"/>
          </ac:graphicFrameMkLst>
        </pc:graphicFrameChg>
        <pc:graphicFrameChg chg="mod">
          <ac:chgData name="Neriman EL HADIDI" userId="4b24840c-84b3-44ac-9131-ca3568cb403b" providerId="ADAL" clId="{DEC2644B-FBB3-4E70-8177-D39ED5E85D5B}" dt="2024-11-01T09:01:17.763" v="4"/>
          <ac:graphicFrameMkLst>
            <pc:docMk/>
            <pc:sldMk cId="2693478404" sldId="2147329454"/>
            <ac:graphicFrameMk id="22" creationId="{B6BC63DB-BB68-E22B-6F46-70632876165B}"/>
          </ac:graphicFrameMkLst>
        </pc:graphicFrameChg>
      </pc:sldChg>
      <pc:sldChg chg="modSp">
        <pc:chgData name="Neriman EL HADIDI" userId="4b24840c-84b3-44ac-9131-ca3568cb403b" providerId="ADAL" clId="{DEC2644B-FBB3-4E70-8177-D39ED5E85D5B}" dt="2024-11-01T09:04:49.391" v="10"/>
        <pc:sldMkLst>
          <pc:docMk/>
          <pc:sldMk cId="1340521327" sldId="2147378386"/>
        </pc:sldMkLst>
        <pc:graphicFrameChg chg="mod">
          <ac:chgData name="Neriman EL HADIDI" userId="4b24840c-84b3-44ac-9131-ca3568cb403b" providerId="ADAL" clId="{DEC2644B-FBB3-4E70-8177-D39ED5E85D5B}" dt="2024-11-01T09:04:49.391" v="10"/>
          <ac:graphicFrameMkLst>
            <pc:docMk/>
            <pc:sldMk cId="1340521327" sldId="2147378386"/>
            <ac:graphicFrameMk id="22" creationId="{BDCCA8F9-9B4E-4C69-981A-F30479D8A570}"/>
          </ac:graphicFrameMkLst>
        </pc:graphicFrameChg>
      </pc:sldChg>
      <pc:sldChg chg="modSp mod">
        <pc:chgData name="Neriman EL HADIDI" userId="4b24840c-84b3-44ac-9131-ca3568cb403b" providerId="ADAL" clId="{DEC2644B-FBB3-4E70-8177-D39ED5E85D5B}" dt="2024-11-01T09:00:54.519" v="2" actId="14100"/>
        <pc:sldMkLst>
          <pc:docMk/>
          <pc:sldMk cId="1380102355" sldId="2147378506"/>
        </pc:sldMkLst>
        <pc:graphicFrameChg chg="mod modGraphic">
          <ac:chgData name="Neriman EL HADIDI" userId="4b24840c-84b3-44ac-9131-ca3568cb403b" providerId="ADAL" clId="{DEC2644B-FBB3-4E70-8177-D39ED5E85D5B}" dt="2024-11-01T09:00:54.519" v="2" actId="14100"/>
          <ac:graphicFrameMkLst>
            <pc:docMk/>
            <pc:sldMk cId="1380102355" sldId="2147378506"/>
            <ac:graphicFrameMk id="3" creationId="{BF02A555-6E65-401F-8EC5-C5F12914697A}"/>
          </ac:graphicFrameMkLst>
        </pc:graphicFrameChg>
      </pc:sldChg>
      <pc:sldChg chg="modSp">
        <pc:chgData name="Neriman EL HADIDI" userId="4b24840c-84b3-44ac-9131-ca3568cb403b" providerId="ADAL" clId="{DEC2644B-FBB3-4E70-8177-D39ED5E85D5B}" dt="2024-11-01T09:03:55.942" v="9"/>
        <pc:sldMkLst>
          <pc:docMk/>
          <pc:sldMk cId="3546637518" sldId="2147378510"/>
        </pc:sldMkLst>
        <pc:graphicFrameChg chg="mod">
          <ac:chgData name="Neriman EL HADIDI" userId="4b24840c-84b3-44ac-9131-ca3568cb403b" providerId="ADAL" clId="{DEC2644B-FBB3-4E70-8177-D39ED5E85D5B}" dt="2024-11-01T09:03:55.942" v="9"/>
          <ac:graphicFrameMkLst>
            <pc:docMk/>
            <pc:sldMk cId="3546637518" sldId="2147378510"/>
            <ac:graphicFrameMk id="6" creationId="{903336ED-9778-D2E5-A3B1-EA932B617DB3}"/>
          </ac:graphicFrameMkLst>
        </pc:graphicFrameChg>
        <pc:graphicFrameChg chg="mod">
          <ac:chgData name="Neriman EL HADIDI" userId="4b24840c-84b3-44ac-9131-ca3568cb403b" providerId="ADAL" clId="{DEC2644B-FBB3-4E70-8177-D39ED5E85D5B}" dt="2024-11-01T09:03:47.948" v="8"/>
          <ac:graphicFrameMkLst>
            <pc:docMk/>
            <pc:sldMk cId="3546637518" sldId="2147378510"/>
            <ac:graphicFrameMk id="20" creationId="{4F1AC2C4-E03E-4D63-9CFE-5DD45DD67548}"/>
          </ac:graphicFrameMkLst>
        </pc:graphicFrameChg>
      </pc:sldChg>
      <pc:sldChg chg="modSp">
        <pc:chgData name="Neriman EL HADIDI" userId="4b24840c-84b3-44ac-9131-ca3568cb403b" providerId="ADAL" clId="{DEC2644B-FBB3-4E70-8177-D39ED5E85D5B}" dt="2024-11-01T09:04:58.900" v="11"/>
        <pc:sldMkLst>
          <pc:docMk/>
          <pc:sldMk cId="2800720980" sldId="2147471718"/>
        </pc:sldMkLst>
        <pc:graphicFrameChg chg="mod">
          <ac:chgData name="Neriman EL HADIDI" userId="4b24840c-84b3-44ac-9131-ca3568cb403b" providerId="ADAL" clId="{DEC2644B-FBB3-4E70-8177-D39ED5E85D5B}" dt="2024-11-01T09:04:58.900" v="11"/>
          <ac:graphicFrameMkLst>
            <pc:docMk/>
            <pc:sldMk cId="2800720980" sldId="2147471718"/>
            <ac:graphicFrameMk id="22" creationId="{BDCCA8F9-9B4E-4C69-981A-F30479D8A570}"/>
          </ac:graphicFrameMkLst>
        </pc:graphicFrameChg>
      </pc:sldChg>
      <pc:sldChg chg="modSp mod">
        <pc:chgData name="Neriman EL HADIDI" userId="4b24840c-84b3-44ac-9131-ca3568cb403b" providerId="ADAL" clId="{DEC2644B-FBB3-4E70-8177-D39ED5E85D5B}" dt="2024-11-01T09:06:06.280" v="15" actId="27918"/>
        <pc:sldMkLst>
          <pc:docMk/>
          <pc:sldMk cId="354591731" sldId="2147473384"/>
        </pc:sldMkLst>
        <pc:graphicFrameChg chg="mod">
          <ac:chgData name="Neriman EL HADIDI" userId="4b24840c-84b3-44ac-9131-ca3568cb403b" providerId="ADAL" clId="{DEC2644B-FBB3-4E70-8177-D39ED5E85D5B}" dt="2024-11-01T09:06:02.513" v="14"/>
          <ac:graphicFrameMkLst>
            <pc:docMk/>
            <pc:sldMk cId="354591731" sldId="2147473384"/>
            <ac:graphicFrameMk id="16" creationId="{1500463F-9113-F853-0F0E-F384F111BD54}"/>
          </ac:graphicFrameMkLst>
        </pc:graphicFrameChg>
      </pc:sldChg>
      <pc:sldChg chg="delSp mod">
        <pc:chgData name="Neriman EL HADIDI" userId="4b24840c-84b3-44ac-9131-ca3568cb403b" providerId="ADAL" clId="{DEC2644B-FBB3-4E70-8177-D39ED5E85D5B}" dt="2024-11-01T09:02:21.352" v="5" actId="478"/>
        <pc:sldMkLst>
          <pc:docMk/>
          <pc:sldMk cId="3548136992" sldId="2147475151"/>
        </pc:sldMkLst>
        <pc:spChg chg="del">
          <ac:chgData name="Neriman EL HADIDI" userId="4b24840c-84b3-44ac-9131-ca3568cb403b" providerId="ADAL" clId="{DEC2644B-FBB3-4E70-8177-D39ED5E85D5B}" dt="2024-11-01T09:02:21.352" v="5" actId="478"/>
          <ac:spMkLst>
            <pc:docMk/>
            <pc:sldMk cId="3548136992" sldId="2147475151"/>
            <ac:spMk id="13" creationId="{07164268-310E-52F7-2DCD-44921744491C}"/>
          </ac:spMkLst>
        </pc:spChg>
      </pc:sldChg>
      <pc:sldMasterChg chg="del">
        <pc:chgData name="Neriman EL HADIDI" userId="4b24840c-84b3-44ac-9131-ca3568cb403b" providerId="ADAL" clId="{DEC2644B-FBB3-4E70-8177-D39ED5E85D5B}" dt="2024-11-01T09:00:26.894" v="0" actId="2696"/>
        <pc:sldMasterMkLst>
          <pc:docMk/>
          <pc:sldMasterMk cId="823099819" sldId="2147483792"/>
        </pc:sldMasterMkLst>
      </pc:sldMasterChg>
      <pc:sldMasterChg chg="del">
        <pc:chgData name="Neriman EL HADIDI" userId="4b24840c-84b3-44ac-9131-ca3568cb403b" providerId="ADAL" clId="{DEC2644B-FBB3-4E70-8177-D39ED5E85D5B}" dt="2024-11-01T09:00:36.050" v="1" actId="2696"/>
        <pc:sldMasterMkLst>
          <pc:docMk/>
          <pc:sldMasterMk cId="2323846169" sldId="2147483844"/>
        </pc:sldMasterMkLst>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4.xml"/><Relationship Id="rId1" Type="http://schemas.microsoft.com/office/2011/relationships/chartStyle" Target="style4.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5.xml"/><Relationship Id="rId1" Type="http://schemas.microsoft.com/office/2011/relationships/chartStyle" Target="style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6.xml"/><Relationship Id="rId1" Type="http://schemas.microsoft.com/office/2011/relationships/chartStyle" Target="style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7.xml"/><Relationship Id="rId1" Type="http://schemas.microsoft.com/office/2011/relationships/chartStyle" Target="style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8.xml"/><Relationship Id="rId1" Type="http://schemas.microsoft.com/office/2011/relationships/chartStyle" Target="style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9.xml"/><Relationship Id="rId1" Type="http://schemas.microsoft.com/office/2011/relationships/chartStyle" Target="style9.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0.xml"/><Relationship Id="rId1" Type="http://schemas.microsoft.com/office/2011/relationships/chartStyle" Target="style1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1.xml"/><Relationship Id="rId1" Type="http://schemas.microsoft.com/office/2011/relationships/chartStyle" Target="style1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2.xml"/><Relationship Id="rId1" Type="http://schemas.microsoft.com/office/2011/relationships/chartStyle" Target="style1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3.xml"/><Relationship Id="rId1" Type="http://schemas.microsoft.com/office/2011/relationships/chartStyle" Target="style1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14.xml"/><Relationship Id="rId1" Type="http://schemas.microsoft.com/office/2011/relationships/chartStyle" Target="style1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5.xml"/><Relationship Id="rId1" Type="http://schemas.microsoft.com/office/2011/relationships/chartStyle" Target="style15.xml"/></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2.xml"/><Relationship Id="rId1" Type="http://schemas.microsoft.com/office/2011/relationships/chartStyle" Target="style2.xml"/></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16.xml"/><Relationship Id="rId1" Type="http://schemas.microsoft.com/office/2011/relationships/chartStyle" Target="style16.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17.xml"/><Relationship Id="rId1" Type="http://schemas.microsoft.com/office/2011/relationships/chartStyle" Target="style17.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18.xml"/><Relationship Id="rId1" Type="http://schemas.microsoft.com/office/2011/relationships/chartStyle" Target="style18.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19.xml"/><Relationship Id="rId1" Type="http://schemas.microsoft.com/office/2011/relationships/chartStyle" Target="style19.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20.xml"/><Relationship Id="rId1" Type="http://schemas.microsoft.com/office/2011/relationships/chartStyle" Target="style20.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21.xml"/><Relationship Id="rId1" Type="http://schemas.microsoft.com/office/2011/relationships/chartStyle" Target="style21.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22.xml"/><Relationship Id="rId1" Type="http://schemas.microsoft.com/office/2011/relationships/chartStyle" Target="style22.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23.xml"/><Relationship Id="rId1" Type="http://schemas.microsoft.com/office/2011/relationships/chartStyle" Target="style23.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24.xml"/><Relationship Id="rId1" Type="http://schemas.microsoft.com/office/2011/relationships/chartStyle" Target="style24.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25.xml"/><Relationship Id="rId1" Type="http://schemas.microsoft.com/office/2011/relationships/chartStyle" Target="style2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756328472E-2"/>
          <c:y val="3.7948661595622463E-2"/>
          <c:w val="0.93691511195956778"/>
          <c:h val="0.78210123658438346"/>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Feature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1018634592872957"/>
          <c:y val="0.9195782501361186"/>
          <c:w val="0.34355071262700604"/>
          <c:h val="8.0421749863881425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8980341809E-2"/>
          <c:y val="4.1660304546965121E-2"/>
          <c:w val="0.93691511195956778"/>
          <c:h val="0.7820524939432844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Display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6596513476788334"/>
          <c:y val="0.92935175768467493"/>
          <c:w val="0.26493263520201288"/>
          <c:h val="6.3586476328904809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B4BC0B9D-A611-4846-A1FB-23BAA4A16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352B6DD3-F5FF-4370-90FD-6ED39EBE17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B5F10EA4-AC18-457E-AFB3-CA400ADF63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6C7CCDFB-8002-4DB8-9578-9FFEDC652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7CBAD95A-7921-4042-9180-DDBC7CD1D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6BE10F3B-EF5B-40BB-B796-616E514329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1AB361EF-1702-47F9-B4A7-E7E839048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C715D374-141F-4AF2-AAC7-DC621BFF7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135FD172-6ACD-4F47-9B9C-83AB60E30D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454C690A-C78E-4465-86AA-FD7072224C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9515737B-0D78-4A63-BEBE-60029756F5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535CC032-4E8E-4E25-89AC-1B09627543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AE96B3CF-1A18-44AE-8F15-BA4742348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109253B3-BD09-4D34-ADA8-A2426D49B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D2D618BB-4D87-4964-A32E-B4911F1DDF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026A5F42-0992-4883-AAFF-3757914772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ADCCE907-EB94-4F99-8E4C-420CADAD8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A23FFB93-29DA-407F-A788-15A7422D0E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13374A79-4B6E-464F-84FF-0E8723E282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49AD29EF-8B9A-4C53-B05A-2D6E04AB72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7635B45E-5172-4675-B621-FC763ED6A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C4CAF6A7-396B-46ED-BFDE-82C6172DFA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4F215047-861B-48C9-A0E3-0DE384C76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29A6048D-1AAB-4F58-AE7F-995F7F1AB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116B2114-2CFB-496E-822A-C8F086A0D5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0BE11C90-CC5C-442A-8084-1E1CDC530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81D2AB84-2E6C-4CC0-BFE4-31076DFB86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14F04D36-0C15-4B75-8F43-8B2BAB15E0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C9D3112C-FADD-4C8D-8689-83C87C8778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FF8CBD95-B1F9-48FB-890E-AC697D5A8A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F423CD7C-4B12-47A1-B142-B28A101DC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785E50DD-A641-4057-A08D-0E0057CEAA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4FC8DACB-D629-4FB9-BCFB-E4C7EDE8B2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004FED18-178E-4F37-A812-3289F9DAD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74649E28-CDC1-4FFD-AF7D-8691C192A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96577258-6FC1-4E22-BD74-92956ACB16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90853950-9D80-4B46-AC76-B703DACE54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499367E8-5D4F-46B9-BE8A-881354526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A76872A8-C53F-44EF-A58D-37BE4CE89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B07EE2D8-D359-4B44-8512-B13184D365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DCB2885C-326A-424B-9B30-9ECB496DAB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4E788271-F524-47AB-9644-AA1D19F58C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2D96C394-AD21-4275-9C99-0B42AE1627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6768251D-F579-45D7-A0F1-3171DBFA9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C9E380CA-EE94-4E3A-84D1-C4F1E90E1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C24094CE-2334-4BCF-A227-43839A3A3C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834588CF-8B93-4021-A849-17621438DF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A9B63D1E-5D80-425B-9DBF-73C76D3867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3AB07A4E-0658-47E8-A956-C7B346CE5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92ABF6A7-09F4-4F4F-A0F3-DCC9C9DC56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3C65EA7D-EC87-4250-9ED6-3DA14A7A5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C6B1A42C-16CF-4424-A5F2-C784BAB368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8A98156D-D504-4DB8-87DA-FCE4DE3DB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C1A7CFFC-F374-44C8-BAC0-362B5BD0B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9756D232-A2E1-42EE-80D3-7CB2CBBA9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931F7BA2-DDE1-446B-B569-34F6A7D77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C33540AB-F7CC-4B0D-83B8-DE1AE5E3E7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E49E04AC-AE70-476E-95F8-8EABBC392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8E0EFD1B-2565-4421-BEC5-15D4A3F058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C3931D7E-0978-4260-8C55-EDAD76C6E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B6C569B2-CE69-4D4B-8D8B-4BA5AE0A73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B687E9FB-AF34-4F65-8A42-08998F542A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86CE81EE-22F2-4CA6-A9C1-5E42E58D5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30A85514-D7DA-4F3F-8E90-FB83B34DAA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5D4F63B3-5A4A-42AE-93A0-A0BA2045EB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CBF82E90-C496-45AC-BBE4-B84A5D5B40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DEA6BEF1-5FFE-4A1E-B5EC-D4530B3A1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AD588E07-A337-453C-AB6A-388A4FB780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FE82FAE3-05BE-4619-BCEF-2D8CF2A375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1E072FD0-02F9-46BC-BBE1-CF927CA180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7A163D04-08CB-46A0-AD4E-B9151AC07F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3AAD1ED8-A890-4C40-8254-1040124606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6FF7ACD9-0162-4571-8174-0629D2785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1AE00012-D178-415D-97C0-148237570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88471826-892A-4753-AB44-E24174294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55F7E160-8C31-4AE2-B358-FC71562394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CFA3E290-A462-44D6-BE7B-213E4078F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86DDFA67-BCEC-4050-8F45-DC0AC8AD7B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49B9C9B1-1D94-4A33-A503-B60FBADBD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980E760E-4DA5-4DC5-9D94-E58195BAC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FDE9DCF3-5B95-4C9B-A668-D28FCBCAC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815EB56E-85BE-4D03-BFFA-A387D98F8A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4C4A55DB-2078-4033-9385-58488B0B14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2C6F62F6-6AB3-41B9-8A33-2D53E99DC8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A2D047DA-8DA4-4AF5-8DB3-2AF40ABC02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2EAE280C-6EB5-49A5-AE79-09FDBDF1A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DA57549B-CD64-41BF-B606-48083C9946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F1A3DC96-C3CC-4363-8586-8D8E1F691F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9A884C72-3CD8-446F-987F-BEBB053DD3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2064D6D1-369C-435D-9BC6-1D55CA2F86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84040489-9507-4E0C-9D41-C675C6D832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287358B6-893F-4D2A-9258-28393F4491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3D0D5103-FC0E-4821-B048-F1A72B430D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0DCAD310-E08B-4D4C-ADA4-E4E83749CF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835F0E5E-1599-4BCA-8EFA-D15A85308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4E7E8EBF-B0C6-48E2-9AB9-354D6EF75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F7EC86EA-F669-48DE-9845-E33EB7537C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1F5ADF05-B5BC-4AAD-993C-2B4961B25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3D8A4056-1D7F-4056-AA81-BA0F22C4E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05DF2BAF-E5D8-47AF-AB30-B17F14D08F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4D6806C4-D293-407F-B496-9B5CCA9720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FF2E8E56-0086-43F9-A277-49BBE3614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C01F88C5-9D8A-47B7-B056-2F2BCC407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21B71D40-5132-4D7B-8BA1-45F913E1A8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DA8F7113-55AF-424B-8F1E-1547B9A60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1DDD6BD9-BE70-4723-9E29-4A40D33151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372AC945-8752-49B7-9DC1-6A1D0984F6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39681EC0-B681-4B70-9744-E5C87BDA0F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7129B175-447E-453B-ABAF-9C4A7D7C5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1E387289-F42E-47FC-AFAA-1D376A21A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62CD2148-62A2-4A50-8C76-D39F02F367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824CFEB8-E246-4FD6-866E-4588EA6C34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C305DAD0-8BF7-4BC5-B1C4-2C00D03C07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E3A98B9D-193F-49DC-9A3E-4C2349BE9D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AAD56634-D1A3-4757-9469-51CC980BC0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CDCE0E41-3DC0-4632-B1A6-947C137CB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0-9B64-4614-A4EF-2F0C825129C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21BF-47A7-B366-E3F0AD114BCE}"/>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3CBE-4AE8-80EA-8E325A05E683}"/>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D010-4ADB-9B73-BF9B36FE3842}"/>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B36ABC3C-BD54-42E1-8099-5FA07E42B08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C9173D08-21C7-46D2-92C7-A3C84E6DAFD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4B61C621-3963-426B-A72A-9A0F6CC3277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6F500817-4308-4CF5-B196-BE2FFE4CE82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48B595D9-CEF1-4B55-B748-6C2D4D878D9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29C60DC9-18BB-42B3-BEB3-D723AB2365F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A805A88A-9B1B-42B1-A56B-97FBA6617E9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9B692FB7-70B8-49B8-964F-DBAD536EDFC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950AA3AC-C258-442D-A3F4-8438AFD20AD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897910C2-B8A1-4237-A747-601942436CB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B2B097C4-3933-4633-8F33-7B87689712F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CA9FBBE1-B4D7-48CF-B680-B8DCD054274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E9F0FEE9-7C82-4806-A692-7F7D8606CC9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88324E57-AF03-4DFE-B125-3A5ABF452AC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74F27AC4-C2F9-4A5E-8BD5-F961421CBC0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FCC15D05-CD84-486F-9241-2FDCC7A55DE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7E0DC07A-8127-495A-8487-AE7C887BD76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EE748469-DB15-4938-9192-50F056B52F7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20DA3F03-C4A8-4138-B71D-E14BBC123A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6A10A7F9-A52B-4C0C-AF56-4E44E148164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266EA131-58A0-41E2-A5AF-A2E0648CB11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7DC861F4-1D09-44D4-9391-C0ED41FCB02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C4E048B8-10D8-47A1-ADC0-9A3A397E7EC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96507A39-5680-4193-B541-2E47489988C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23064099-4496-47D2-81B0-3B7BF9746C1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4C3D65C7-FB54-4B42-BFA7-301D557A892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519E8813-09D6-481F-A035-EF13BD6F453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1D20BCEA-C815-458A-BC2D-EFBB81A0296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EC539559-1F43-4A5F-B0BF-9EE603091BA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F64272DA-A744-4E37-8C19-1C4C88D9D49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6C6BC580-20B0-4686-8FF3-41141FA0BFE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DAB29AB9-F567-44B3-A162-CACA1C5B4E6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546A1F32-DE68-4057-BA24-16CA85CE39A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F367C267-A5E3-4B53-B657-1B1743A9BB4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78F1C162-74BD-49DF-8383-19F604A2590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D90A6DEB-7D6F-4030-A323-07558648649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DBCA73DC-F07A-4595-B4B7-1F0815C9E56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30E08B9C-8816-4790-96C2-D1FD1232762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6E7114CA-E38C-42C2-88D6-BE5D6557666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ABCB8A67-7E5C-4B3B-867B-FFB59E3704C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8A8BE566-DDB1-42CB-8680-C2AB9F42FFB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EEE0EB21-F96B-4936-873B-53E6574530A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F5086A03-B74C-46CC-BABD-1C9FA8BED11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2647A008-9BA8-4579-A5BB-EB090F932AC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4044505A-BE20-4E15-8A3E-46152249FDE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B9A515F2-3C99-43A4-8F74-C13A7AB85FD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5384DB06-FD1E-4D20-8896-73606B0DD1A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A7575415-DBEB-4D2E-8A32-2FB9FB2F288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Sheet1!$H$1</c:f>
              <c:strCache>
                <c:ptCount val="1"/>
                <c:pt idx="0">
                  <c:v>Total Beer</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Sheet1!$H$2:$H$37</c:f>
              <c:numCache>
                <c:formatCode>0%</c:formatCode>
                <c:ptCount val="36"/>
                <c:pt idx="0">
                  <c:v>0.95546131454801952</c:v>
                </c:pt>
                <c:pt idx="1">
                  <c:v>1.0658820616078615</c:v>
                </c:pt>
                <c:pt idx="2">
                  <c:v>1.2845151692566505</c:v>
                </c:pt>
                <c:pt idx="3">
                  <c:v>1.3313017548720483</c:v>
                </c:pt>
                <c:pt idx="4">
                  <c:v>1.1068184803119951</c:v>
                </c:pt>
                <c:pt idx="5">
                  <c:v>0.94899677223263834</c:v>
                </c:pt>
                <c:pt idx="6">
                  <c:v>0.83477183537813959</c:v>
                </c:pt>
                <c:pt idx="7">
                  <c:v>0.84011161209200691</c:v>
                </c:pt>
                <c:pt idx="8">
                  <c:v>0.77917016473858225</c:v>
                </c:pt>
                <c:pt idx="9">
                  <c:v>0.71206172491546882</c:v>
                </c:pt>
                <c:pt idx="10">
                  <c:v>0.81106709556909162</c:v>
                </c:pt>
                <c:pt idx="11">
                  <c:v>0.9277477499727792</c:v>
                </c:pt>
                <c:pt idx="12">
                  <c:v>1.0920086483852394</c:v>
                </c:pt>
                <c:pt idx="13">
                  <c:v>1.1645640879461192</c:v>
                </c:pt>
                <c:pt idx="14">
                  <c:v>1.3394712489027132</c:v>
                </c:pt>
                <c:pt idx="15">
                  <c:v>1.385364724773833</c:v>
                </c:pt>
                <c:pt idx="16">
                  <c:v>1.09543210519944</c:v>
                </c:pt>
                <c:pt idx="17">
                  <c:v>0.98674858460748094</c:v>
                </c:pt>
                <c:pt idx="18">
                  <c:v>0.84917082857101733</c:v>
                </c:pt>
                <c:pt idx="19">
                  <c:v>0.85719303641823441</c:v>
                </c:pt>
                <c:pt idx="20">
                  <c:v>0.78197004161366457</c:v>
                </c:pt>
                <c:pt idx="21">
                  <c:v>0.69703071129708638</c:v>
                </c:pt>
                <c:pt idx="22">
                  <c:v>0.79071387982439756</c:v>
                </c:pt>
                <c:pt idx="23">
                  <c:v>0.88455450114308931</c:v>
                </c:pt>
                <c:pt idx="24">
                  <c:v>1.0196652421871197</c:v>
                </c:pt>
                <c:pt idx="25">
                  <c:v>1.1154654321101694</c:v>
                </c:pt>
                <c:pt idx="26">
                  <c:v>1.3246385889547703</c:v>
                </c:pt>
                <c:pt idx="27">
                  <c:v>1.3903689367482381</c:v>
                </c:pt>
                <c:pt idx="28">
                  <c:v>1.2142901567469886</c:v>
                </c:pt>
                <c:pt idx="29">
                  <c:v>1.0101815115591093</c:v>
                </c:pt>
                <c:pt idx="30">
                  <c:v>0.86238905481134409</c:v>
                </c:pt>
                <c:pt idx="31">
                  <c:v>0.90873194300402316</c:v>
                </c:pt>
                <c:pt idx="32">
                  <c:v>0.90889323356956364</c:v>
                </c:pt>
                <c:pt idx="33">
                  <c:v>0.95210305170981779</c:v>
                </c:pt>
                <c:pt idx="34">
                  <c:v>1.0118490056185914</c:v>
                </c:pt>
                <c:pt idx="35">
                  <c:v>1.1271547091020271</c:v>
                </c:pt>
              </c:numCache>
            </c:numRef>
          </c:val>
          <c:extLst>
            <c:ext xmlns:c16="http://schemas.microsoft.com/office/drawing/2014/chart" uri="{C3380CC4-5D6E-409C-BE32-E72D297353CC}">
              <c16:uniqueId val="{00000001-0A2C-49BD-A8FC-8FC0C3CC6F8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52009536-984A-43E0-934C-DF7468B8C56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558EDA56-472E-4774-AF24-3C256BE086B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738-4A3D-98BB-3D0CBF671497}"/>
                </c:ext>
              </c:extLst>
            </c:dLbl>
            <c:dLbl>
              <c:idx val="2"/>
              <c:tx>
                <c:rich>
                  <a:bodyPr/>
                  <a:lstStyle/>
                  <a:p>
                    <a:fld id="{501052A2-D274-444A-A668-0DF22013DA2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738-4A3D-98BB-3D0CBF671497}"/>
                </c:ext>
              </c:extLst>
            </c:dLbl>
            <c:dLbl>
              <c:idx val="3"/>
              <c:tx>
                <c:rich>
                  <a:bodyPr/>
                  <a:lstStyle/>
                  <a:p>
                    <a:fld id="{550A5DAF-6181-43B2-AACD-2015DBC812F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738-4A3D-98BB-3D0CBF671497}"/>
                </c:ext>
              </c:extLst>
            </c:dLbl>
            <c:dLbl>
              <c:idx val="4"/>
              <c:tx>
                <c:rich>
                  <a:bodyPr/>
                  <a:lstStyle/>
                  <a:p>
                    <a:fld id="{2BC73A07-1398-46A4-8A74-A99EBC225E4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C738-4A3D-98BB-3D0CBF671497}"/>
                </c:ext>
              </c:extLst>
            </c:dLbl>
            <c:dLbl>
              <c:idx val="5"/>
              <c:tx>
                <c:rich>
                  <a:bodyPr/>
                  <a:lstStyle/>
                  <a:p>
                    <a:fld id="{50F5892B-DCC4-4CF6-9AF6-8EC8E6D1D0E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C738-4A3D-98BB-3D0CBF671497}"/>
                </c:ext>
              </c:extLst>
            </c:dLbl>
            <c:dLbl>
              <c:idx val="6"/>
              <c:tx>
                <c:rich>
                  <a:bodyPr/>
                  <a:lstStyle/>
                  <a:p>
                    <a:fld id="{3457309C-E10E-4A09-A0FE-53828CAC81A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C738-4A3D-98BB-3D0CBF671497}"/>
                </c:ext>
              </c:extLst>
            </c:dLbl>
            <c:dLbl>
              <c:idx val="7"/>
              <c:tx>
                <c:rich>
                  <a:bodyPr/>
                  <a:lstStyle/>
                  <a:p>
                    <a:fld id="{FE22770E-71BB-453A-A59E-8EA76FBB323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C738-4A3D-98BB-3D0CBF671497}"/>
                </c:ext>
              </c:extLst>
            </c:dLbl>
            <c:dLbl>
              <c:idx val="8"/>
              <c:tx>
                <c:rich>
                  <a:bodyPr/>
                  <a:lstStyle/>
                  <a:p>
                    <a:fld id="{8EE83AE2-1C82-4DA2-A7D1-1BDE4337B6E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C738-4A3D-98BB-3D0CBF671497}"/>
                </c:ext>
              </c:extLst>
            </c:dLbl>
            <c:dLbl>
              <c:idx val="9"/>
              <c:tx>
                <c:rich>
                  <a:bodyPr/>
                  <a:lstStyle/>
                  <a:p>
                    <a:fld id="{F5474573-893D-41D2-95EF-FD13C09CB1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C738-4A3D-98BB-3D0CBF671497}"/>
                </c:ext>
              </c:extLst>
            </c:dLbl>
            <c:dLbl>
              <c:idx val="13"/>
              <c:tx>
                <c:rich>
                  <a:bodyPr/>
                  <a:lstStyle/>
                  <a:p>
                    <a:fld id="{F106208E-EB26-4B6F-ACE0-36DD364B875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C738-4A3D-98BB-3D0CBF671497}"/>
                </c:ext>
              </c:extLst>
            </c:dLbl>
            <c:dLbl>
              <c:idx val="14"/>
              <c:tx>
                <c:rich>
                  <a:bodyPr/>
                  <a:lstStyle/>
                  <a:p>
                    <a:fld id="{58FB6A1A-6682-45F0-BE3A-B32CFD72FAD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C738-4A3D-98BB-3D0CBF671497}"/>
                </c:ext>
              </c:extLst>
            </c:dLbl>
            <c:dLbl>
              <c:idx val="15"/>
              <c:tx>
                <c:rich>
                  <a:bodyPr/>
                  <a:lstStyle/>
                  <a:p>
                    <a:fld id="{906EFACE-9E6F-4B19-B2DB-99074932B39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C738-4A3D-98BB-3D0CBF671497}"/>
                </c:ext>
              </c:extLst>
            </c:dLbl>
            <c:dLbl>
              <c:idx val="1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C738-4A3D-98BB-3D0CBF671497}"/>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C738-4A3D-98BB-3D0CBF671497}"/>
                </c:ext>
              </c:extLst>
            </c:dLbl>
            <c:dLbl>
              <c:idx val="1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C738-4A3D-98BB-3D0CBF671497}"/>
                </c:ext>
              </c:extLst>
            </c:dLbl>
            <c:dLbl>
              <c:idx val="19"/>
              <c:tx>
                <c:rich>
                  <a:bodyPr/>
                  <a:lstStyle/>
                  <a:p>
                    <a:fld id="{2B3721E6-BE25-467E-8F9C-E06F4C01D73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C738-4A3D-98BB-3D0CBF671497}"/>
                </c:ext>
              </c:extLst>
            </c:dLbl>
            <c:dLbl>
              <c:idx val="20"/>
              <c:tx>
                <c:rich>
                  <a:bodyPr/>
                  <a:lstStyle/>
                  <a:p>
                    <a:fld id="{B6C6898F-8C75-421A-AFE3-94F913BB119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C738-4A3D-98BB-3D0CBF671497}"/>
                </c:ext>
              </c:extLst>
            </c:dLbl>
            <c:dLbl>
              <c:idx val="21"/>
              <c:tx>
                <c:rich>
                  <a:bodyPr/>
                  <a:lstStyle/>
                  <a:p>
                    <a:fld id="{49EFBA8A-0D9E-44BD-924F-5B956F423B6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C738-4A3D-98BB-3D0CBF671497}"/>
                </c:ext>
              </c:extLst>
            </c:dLbl>
            <c:dLbl>
              <c:idx val="2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C738-4A3D-98BB-3D0CBF671497}"/>
                </c:ext>
              </c:extLst>
            </c:dLbl>
            <c:dLbl>
              <c:idx val="2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C738-4A3D-98BB-3D0CBF671497}"/>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C738-4A3D-98BB-3D0CBF671497}"/>
                </c:ext>
              </c:extLst>
            </c:dLbl>
            <c:dLbl>
              <c:idx val="25"/>
              <c:tx>
                <c:rich>
                  <a:bodyPr/>
                  <a:lstStyle/>
                  <a:p>
                    <a:fld id="{EA35A4DB-F982-49F4-8250-5892F28294F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C738-4A3D-98BB-3D0CBF671497}"/>
                </c:ext>
              </c:extLst>
            </c:dLbl>
            <c:dLbl>
              <c:idx val="26"/>
              <c:tx>
                <c:rich>
                  <a:bodyPr/>
                  <a:lstStyle/>
                  <a:p>
                    <a:fld id="{3DD3FDD2-2770-491C-ABE7-B0A2C46D134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C738-4A3D-98BB-3D0CBF671497}"/>
                </c:ext>
              </c:extLst>
            </c:dLbl>
            <c:dLbl>
              <c:idx val="27"/>
              <c:tx>
                <c:rich>
                  <a:bodyPr/>
                  <a:lstStyle/>
                  <a:p>
                    <a:fld id="{68C54531-45AF-470B-ABCB-FB9A89EF311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C738-4A3D-98BB-3D0CBF671497}"/>
                </c:ext>
              </c:extLst>
            </c:dLbl>
            <c:dLbl>
              <c:idx val="28"/>
              <c:tx>
                <c:rich>
                  <a:bodyPr/>
                  <a:lstStyle/>
                  <a:p>
                    <a:fld id="{7CF91342-F027-4322-854D-5EDF0E50133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C738-4A3D-98BB-3D0CBF671497}"/>
                </c:ext>
              </c:extLst>
            </c:dLbl>
            <c:dLbl>
              <c:idx val="2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C738-4A3D-98BB-3D0CBF671497}"/>
                </c:ext>
              </c:extLst>
            </c:dLbl>
            <c:dLbl>
              <c:idx val="3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C738-4A3D-98BB-3D0CBF671497}"/>
                </c:ext>
              </c:extLst>
            </c:dLbl>
            <c:dLbl>
              <c:idx val="31"/>
              <c:tx>
                <c:rich>
                  <a:bodyPr/>
                  <a:lstStyle/>
                  <a:p>
                    <a:fld id="{224F5FF9-D054-411C-8C20-B5432FC8F5D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C738-4A3D-98BB-3D0CBF671497}"/>
                </c:ext>
              </c:extLst>
            </c:dLbl>
            <c:dLbl>
              <c:idx val="32"/>
              <c:tx>
                <c:rich>
                  <a:bodyPr/>
                  <a:lstStyle/>
                  <a:p>
                    <a:fld id="{11CCB74C-3601-4FDD-80B1-D8A62358F2E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C738-4A3D-98BB-3D0CBF671497}"/>
                </c:ext>
              </c:extLst>
            </c:dLbl>
            <c:dLbl>
              <c:idx val="33"/>
              <c:tx>
                <c:rich>
                  <a:bodyPr/>
                  <a:lstStyle/>
                  <a:p>
                    <a:fld id="{835BFDD5-21D0-489A-86C9-3097CB60512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C738-4A3D-98BB-3D0CBF671497}"/>
                </c:ext>
              </c:extLst>
            </c:dLbl>
            <c:dLbl>
              <c:idx val="3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C738-4A3D-98BB-3D0CBF671497}"/>
                </c:ext>
              </c:extLst>
            </c:dLbl>
            <c:dLbl>
              <c:idx val="3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C738-4A3D-98BB-3D0CBF671497}"/>
                </c:ext>
              </c:extLst>
            </c:dLbl>
            <c:dLbl>
              <c:idx val="3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C738-4A3D-98BB-3D0CBF671497}"/>
                </c:ext>
              </c:extLst>
            </c:dLbl>
            <c:dLbl>
              <c:idx val="37"/>
              <c:tx>
                <c:rich>
                  <a:bodyPr/>
                  <a:lstStyle/>
                  <a:p>
                    <a:fld id="{2BD00E90-CD7F-4FCD-A644-F93904AC7B5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C738-4A3D-98BB-3D0CBF671497}"/>
                </c:ext>
              </c:extLst>
            </c:dLbl>
            <c:dLbl>
              <c:idx val="38"/>
              <c:tx>
                <c:rich>
                  <a:bodyPr/>
                  <a:lstStyle/>
                  <a:p>
                    <a:fld id="{92977FE7-6FF6-4BFE-A23B-EA0E8D1C806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419B15C2-BBDC-4F12-B4D1-DB42FE99E36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C738-4A3D-98BB-3D0CBF671497}"/>
                </c:ext>
              </c:extLst>
            </c:dLbl>
            <c:dLbl>
              <c:idx val="4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C738-4A3D-98BB-3D0CBF671497}"/>
                </c:ext>
              </c:extLst>
            </c:dLbl>
            <c:dLbl>
              <c:idx val="4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C738-4A3D-98BB-3D0CBF671497}"/>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C738-4A3D-98BB-3D0CBF671497}"/>
                </c:ext>
              </c:extLst>
            </c:dLbl>
            <c:dLbl>
              <c:idx val="43"/>
              <c:tx>
                <c:rich>
                  <a:bodyPr/>
                  <a:lstStyle/>
                  <a:p>
                    <a:fld id="{46A0BED8-C74E-4924-8E1D-15752CB3EBF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C738-4A3D-98BB-3D0CBF671497}"/>
                </c:ext>
              </c:extLst>
            </c:dLbl>
            <c:dLbl>
              <c:idx val="44"/>
              <c:tx>
                <c:rich>
                  <a:bodyPr/>
                  <a:lstStyle/>
                  <a:p>
                    <a:fld id="{8C652005-6DE1-4B2A-A0AD-E430D201241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C738-4A3D-98BB-3D0CBF671497}"/>
                </c:ext>
              </c:extLst>
            </c:dLbl>
            <c:dLbl>
              <c:idx val="45"/>
              <c:tx>
                <c:rich>
                  <a:bodyPr/>
                  <a:lstStyle/>
                  <a:p>
                    <a:fld id="{4AA28761-633D-488F-ACC0-0F7AF390950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C738-4A3D-98BB-3D0CBF671497}"/>
                </c:ext>
              </c:extLst>
            </c:dLbl>
            <c:dLbl>
              <c:idx val="4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C738-4A3D-98BB-3D0CBF671497}"/>
                </c:ext>
              </c:extLst>
            </c:dLbl>
            <c:dLbl>
              <c:idx val="4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C738-4A3D-98BB-3D0CBF671497}"/>
                </c:ext>
              </c:extLst>
            </c:dLbl>
            <c:dLbl>
              <c:idx val="4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C738-4A3D-98BB-3D0CBF671497}"/>
                </c:ext>
              </c:extLst>
            </c:dLbl>
            <c:dLbl>
              <c:idx val="49"/>
              <c:tx>
                <c:rich>
                  <a:bodyPr/>
                  <a:lstStyle/>
                  <a:p>
                    <a:fld id="{2CE1F7D7-54D7-4C37-A44E-D2D9A0E7DEF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C738-4A3D-98BB-3D0CBF671497}"/>
                </c:ext>
              </c:extLst>
            </c:dLbl>
            <c:dLbl>
              <c:idx val="50"/>
              <c:tx>
                <c:rich>
                  <a:bodyPr/>
                  <a:lstStyle/>
                  <a:p>
                    <a:fld id="{93254D6C-B674-4C45-A61D-A58500287EB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C738-4A3D-98BB-3D0CBF671497}"/>
                </c:ext>
              </c:extLst>
            </c:dLbl>
            <c:dLbl>
              <c:idx val="51"/>
              <c:tx>
                <c:rich>
                  <a:bodyPr/>
                  <a:lstStyle/>
                  <a:p>
                    <a:fld id="{0EB9ECBA-2E4F-47F3-8D27-3D220C13F41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50EFB35A-24EB-455C-93F2-5D80E3DD0C6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CD79E070-8F33-49C0-BAD8-7817B406A39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B77E-4F29-87DF-0FE64D0B037A}"/>
                </c:ext>
              </c:extLst>
            </c:dLbl>
            <c:dLbl>
              <c:idx val="2"/>
              <c:tx>
                <c:rich>
                  <a:bodyPr/>
                  <a:lstStyle/>
                  <a:p>
                    <a:fld id="{82068BB5-119D-46D3-B76F-A2CC985A002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B77E-4F29-87DF-0FE64D0B037A}"/>
                </c:ext>
              </c:extLst>
            </c:dLbl>
            <c:dLbl>
              <c:idx val="3"/>
              <c:tx>
                <c:rich>
                  <a:bodyPr/>
                  <a:lstStyle/>
                  <a:p>
                    <a:fld id="{4108FC77-CC4D-4AE4-A2AC-1511165B83E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77E-4F29-87DF-0FE64D0B037A}"/>
                </c:ext>
              </c:extLst>
            </c:dLbl>
            <c:dLbl>
              <c:idx val="4"/>
              <c:tx>
                <c:rich>
                  <a:bodyPr/>
                  <a:lstStyle/>
                  <a:p>
                    <a:fld id="{D6A9FE7A-EA4F-46F0-BA4A-4AF01194811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B77E-4F29-87DF-0FE64D0B037A}"/>
                </c:ext>
              </c:extLst>
            </c:dLbl>
            <c:dLbl>
              <c:idx val="5"/>
              <c:tx>
                <c:rich>
                  <a:bodyPr/>
                  <a:lstStyle/>
                  <a:p>
                    <a:fld id="{6F21A679-DD63-4084-BC96-44FC8FA49E2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77E-4F29-87DF-0FE64D0B037A}"/>
                </c:ext>
              </c:extLst>
            </c:dLbl>
            <c:dLbl>
              <c:idx val="6"/>
              <c:tx>
                <c:rich>
                  <a:bodyPr/>
                  <a:lstStyle/>
                  <a:p>
                    <a:fld id="{03DC3668-E039-4754-A6CE-995D3A990A8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B77E-4F29-87DF-0FE64D0B037A}"/>
                </c:ext>
              </c:extLst>
            </c:dLbl>
            <c:dLbl>
              <c:idx val="7"/>
              <c:tx>
                <c:rich>
                  <a:bodyPr/>
                  <a:lstStyle/>
                  <a:p>
                    <a:fld id="{4FB10E6A-71F8-4BAF-A5F3-824E287F2C1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77E-4F29-87DF-0FE64D0B037A}"/>
                </c:ext>
              </c:extLst>
            </c:dLbl>
            <c:dLbl>
              <c:idx val="8"/>
              <c:tx>
                <c:rich>
                  <a:bodyPr/>
                  <a:lstStyle/>
                  <a:p>
                    <a:fld id="{49B10219-7499-41AE-97F3-3BC92541834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B77E-4F29-87DF-0FE64D0B037A}"/>
                </c:ext>
              </c:extLst>
            </c:dLbl>
            <c:dLbl>
              <c:idx val="9"/>
              <c:tx>
                <c:rich>
                  <a:bodyPr/>
                  <a:lstStyle/>
                  <a:p>
                    <a:fld id="{DA93CB13-41A8-43BD-8DDA-147BEC1A12E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B77E-4F29-87DF-0FE64D0B037A}"/>
                </c:ext>
              </c:extLst>
            </c:dLbl>
            <c:dLbl>
              <c:idx val="13"/>
              <c:tx>
                <c:rich>
                  <a:bodyPr/>
                  <a:lstStyle/>
                  <a:p>
                    <a:fld id="{D648C62F-11B2-49A9-A332-C793757CE82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77E-4F29-87DF-0FE64D0B037A}"/>
                </c:ext>
              </c:extLst>
            </c:dLbl>
            <c:dLbl>
              <c:idx val="14"/>
              <c:tx>
                <c:rich>
                  <a:bodyPr/>
                  <a:lstStyle/>
                  <a:p>
                    <a:fld id="{0EC1526C-DBB4-403A-9ACC-5EF429125E9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B77E-4F29-87DF-0FE64D0B037A}"/>
                </c:ext>
              </c:extLst>
            </c:dLbl>
            <c:dLbl>
              <c:idx val="15"/>
              <c:tx>
                <c:rich>
                  <a:bodyPr/>
                  <a:lstStyle/>
                  <a:p>
                    <a:fld id="{B2B98A24-5AD5-4C59-85C1-AE8931BB536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B77E-4F29-87DF-0FE64D0B037A}"/>
                </c:ext>
              </c:extLst>
            </c:dLbl>
            <c:dLbl>
              <c:idx val="19"/>
              <c:tx>
                <c:rich>
                  <a:bodyPr/>
                  <a:lstStyle/>
                  <a:p>
                    <a:fld id="{342CC63F-C40A-45A0-B557-48D7F00C022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77E-4F29-87DF-0FE64D0B037A}"/>
                </c:ext>
              </c:extLst>
            </c:dLbl>
            <c:dLbl>
              <c:idx val="20"/>
              <c:tx>
                <c:rich>
                  <a:bodyPr/>
                  <a:lstStyle/>
                  <a:p>
                    <a:fld id="{894DB02A-C51A-4A84-95CA-C6B66F85B63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77E-4F29-87DF-0FE64D0B037A}"/>
                </c:ext>
              </c:extLst>
            </c:dLbl>
            <c:dLbl>
              <c:idx val="21"/>
              <c:tx>
                <c:rich>
                  <a:bodyPr/>
                  <a:lstStyle/>
                  <a:p>
                    <a:fld id="{01180E18-82A5-41DF-940E-5FD03100108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77E-4F29-87DF-0FE64D0B037A}"/>
                </c:ext>
              </c:extLst>
            </c:dLbl>
            <c:dLbl>
              <c:idx val="25"/>
              <c:tx>
                <c:rich>
                  <a:bodyPr/>
                  <a:lstStyle/>
                  <a:p>
                    <a:fld id="{0C6EA9AD-9D85-4C34-BE9F-CFEFEA2420C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B77E-4F29-87DF-0FE64D0B037A}"/>
                </c:ext>
              </c:extLst>
            </c:dLbl>
            <c:dLbl>
              <c:idx val="26"/>
              <c:tx>
                <c:rich>
                  <a:bodyPr/>
                  <a:lstStyle/>
                  <a:p>
                    <a:fld id="{4AB75744-8640-41F7-ADA5-C1A2DB753DA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B77E-4F29-87DF-0FE64D0B037A}"/>
                </c:ext>
              </c:extLst>
            </c:dLbl>
            <c:dLbl>
              <c:idx val="27"/>
              <c:tx>
                <c:rich>
                  <a:bodyPr/>
                  <a:lstStyle/>
                  <a:p>
                    <a:fld id="{2F82ACDE-D250-464C-82C5-2D1BAD3ACD5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B77E-4F29-87DF-0FE64D0B037A}"/>
                </c:ext>
              </c:extLst>
            </c:dLbl>
            <c:dLbl>
              <c:idx val="28"/>
              <c:tx>
                <c:rich>
                  <a:bodyPr/>
                  <a:lstStyle/>
                  <a:p>
                    <a:fld id="{F1498E92-473B-4C18-8655-4169E8EC018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77E-4F29-87DF-0FE64D0B037A}"/>
                </c:ext>
              </c:extLst>
            </c:dLbl>
            <c:dLbl>
              <c:idx val="31"/>
              <c:tx>
                <c:rich>
                  <a:bodyPr/>
                  <a:lstStyle/>
                  <a:p>
                    <a:fld id="{4DD049E0-04E0-4990-B83F-9A3B84A55DC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B77E-4F29-87DF-0FE64D0B037A}"/>
                </c:ext>
              </c:extLst>
            </c:dLbl>
            <c:dLbl>
              <c:idx val="32"/>
              <c:tx>
                <c:rich>
                  <a:bodyPr/>
                  <a:lstStyle/>
                  <a:p>
                    <a:fld id="{70DEEF13-2F54-46B5-AABF-D65ABA647F1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B77E-4F29-87DF-0FE64D0B037A}"/>
                </c:ext>
              </c:extLst>
            </c:dLbl>
            <c:dLbl>
              <c:idx val="33"/>
              <c:tx>
                <c:rich>
                  <a:bodyPr/>
                  <a:lstStyle/>
                  <a:p>
                    <a:fld id="{97875E62-2572-40D7-8519-BE2C900E53E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77E-4F29-87DF-0FE64D0B037A}"/>
                </c:ext>
              </c:extLst>
            </c:dLbl>
            <c:dLbl>
              <c:idx val="37"/>
              <c:tx>
                <c:rich>
                  <a:bodyPr/>
                  <a:lstStyle/>
                  <a:p>
                    <a:fld id="{14DBB64F-0EE9-4589-80EC-3DB8D2402D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B77E-4F29-87DF-0FE64D0B037A}"/>
                </c:ext>
              </c:extLst>
            </c:dLbl>
            <c:dLbl>
              <c:idx val="38"/>
              <c:tx>
                <c:rich>
                  <a:bodyPr/>
                  <a:lstStyle/>
                  <a:p>
                    <a:fld id="{32F71245-5396-481E-9D2B-00B800F51CF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342D5CDF-8903-4D60-AD06-7D5AE394E71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B77E-4F29-87DF-0FE64D0B037A}"/>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77E-4F29-87DF-0FE64D0B037A}"/>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77E-4F29-87DF-0FE64D0B037A}"/>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77E-4F29-87DF-0FE64D0B037A}"/>
                </c:ext>
              </c:extLst>
            </c:dLbl>
            <c:dLbl>
              <c:idx val="43"/>
              <c:tx>
                <c:rich>
                  <a:bodyPr/>
                  <a:lstStyle/>
                  <a:p>
                    <a:fld id="{7092BF4D-A2E0-4FCF-A04E-D7D34E2A608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B77E-4F29-87DF-0FE64D0B037A}"/>
                </c:ext>
              </c:extLst>
            </c:dLbl>
            <c:dLbl>
              <c:idx val="44"/>
              <c:tx>
                <c:rich>
                  <a:bodyPr/>
                  <a:lstStyle/>
                  <a:p>
                    <a:fld id="{C9FD121A-BB63-4D69-83CA-1781A05A3B6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B77E-4F29-87DF-0FE64D0B037A}"/>
                </c:ext>
              </c:extLst>
            </c:dLbl>
            <c:dLbl>
              <c:idx val="45"/>
              <c:tx>
                <c:rich>
                  <a:bodyPr/>
                  <a:lstStyle/>
                  <a:p>
                    <a:fld id="{BCC65A36-5AB8-429B-A270-D858B06B2B6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B77E-4F29-87DF-0FE64D0B037A}"/>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77E-4F29-87DF-0FE64D0B037A}"/>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77E-4F29-87DF-0FE64D0B037A}"/>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77E-4F29-87DF-0FE64D0B037A}"/>
                </c:ext>
              </c:extLst>
            </c:dLbl>
            <c:dLbl>
              <c:idx val="49"/>
              <c:tx>
                <c:rich>
                  <a:bodyPr/>
                  <a:lstStyle/>
                  <a:p>
                    <a:fld id="{31E55B73-9616-4C04-8711-67DE7F430C6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B77E-4F29-87DF-0FE64D0B037A}"/>
                </c:ext>
              </c:extLst>
            </c:dLbl>
            <c:dLbl>
              <c:idx val="50"/>
              <c:tx>
                <c:rich>
                  <a:bodyPr/>
                  <a:lstStyle/>
                  <a:p>
                    <a:fld id="{42265768-8208-4DD1-9D4B-0526DBE1C9A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B77E-4F29-87DF-0FE64D0B037A}"/>
                </c:ext>
              </c:extLst>
            </c:dLbl>
            <c:dLbl>
              <c:idx val="51"/>
              <c:tx>
                <c:rich>
                  <a:bodyPr/>
                  <a:lstStyle/>
                  <a:p>
                    <a:fld id="{3EF443A9-F89C-4AAD-BAF7-E3F253AE1FC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E7DA2B4A-7B40-4325-BAB1-791C43AA2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883D87D9-B138-4AD4-B205-AB02C639DE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35FD6F9B-9F40-4D32-8209-C846D343C4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11DEB480-8A5C-4CC1-95D8-09E5B6FB2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C420CA34-AEE8-43A3-B671-A4B6B2D197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67588A13-3E29-482D-88E6-3EE123F00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8A10AC01-49C9-4DA2-9704-221E8877C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CAA4C04A-82F8-4B3F-B828-BCAC3609B9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BE069BCD-D16E-4E20-94A1-CB4F290636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F543362B-FBA7-488F-929E-1D8055F3B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628A8C41-531D-4594-8F25-734295CC8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14499DB5-1AFE-4395-B2F2-DCD3CFC18C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7F487488-BF23-4C3C-B5E8-B06AD2CEE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61C3E786-58FB-4DF8-B4F7-B256D4C63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06410C87-C603-4629-AD46-1456A4D9D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F6755F5A-258E-41DF-9F91-5BBCEDE7B0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CCACFE40-FECA-413C-853E-779C5B918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A0E7DDDE-3C7C-476E-90E6-85F9FDAA9D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20899B94-ACC5-4372-AAB6-54962C75E2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82E1C10F-43FB-4080-93AF-BF7A115FDC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52F70301-F28A-446E-843D-D6A8647B9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3B6168BC-1177-40C0-8FA2-C206C4457A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4E2ECA7C-C989-449B-B91C-360052BC19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5F7DF04F-C66C-4F30-BA01-91A51BFEB9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AE4ED4D7-3DFF-423D-A4FE-865D3A9263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EDB987E3-8EDB-4F6D-B8E3-DAA9ECE27A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B47B3294-0E3A-4925-AC08-54BEEFC11F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AFE96CA5-3F8E-4CA8-97D4-D01733E3A8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66F839DF-A6A1-45E7-B6FE-FCCEA8F04C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8670BA9C-C95E-4FA7-96CB-5DBB9C26D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EAA2E9B5-8415-40BD-AB3D-E5042F4E00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9C2C96BF-423C-4913-8DCA-A9C560BFE3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B9933802-151A-4778-85E7-C0626949A7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8D7036EE-E866-4D9C-99F4-ED2777D76A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52D22FBB-7349-4015-B7E6-7AE7B4890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6F8D7BB7-B3A7-424A-977A-26D7BF7B1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B1150DEE-C1B5-4244-84AD-89C9363AE1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7B7A901D-BCA8-44B8-B133-5242D18CC2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DEF61A4C-05D3-47EE-A2E7-35AF909C3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F3BF151B-7F23-4DB0-898F-0DB4329FC9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AF134D2F-F7C8-4C9B-ADDF-573D742A7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370BA79E-30E2-4EAC-82F9-AD6527985A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4237FF3B-B467-44A5-B507-6D85E9A0C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4A691AE4-25A5-4D47-8BE9-17B89B6EC7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72DE700F-9F96-4012-82DB-DDEC8D4777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2E2D7D94-BDB3-4716-85E5-ED404840E4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2C52FE3E-7925-4811-AB76-8598413F5F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AD00BAF6-688D-4C7B-91F6-23984443474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CCFA0EE0-EC5E-4783-8DF6-8E89CD0A253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2352D361-2EC0-452B-9B7F-AC637C01F78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6F3F-4891-A588-66FCA4279EF0}"/>
                </c:ext>
              </c:extLst>
            </c:dLbl>
            <c:dLbl>
              <c:idx val="4"/>
              <c:tx>
                <c:rich>
                  <a:bodyPr/>
                  <a:lstStyle/>
                  <a:p>
                    <a:fld id="{1091F06D-79FF-4CC5-97F4-8CB3E88910F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6F3F-4891-A588-66FCA4279EF0}"/>
                </c:ext>
              </c:extLst>
            </c:dLbl>
            <c:dLbl>
              <c:idx val="5"/>
              <c:tx>
                <c:rich>
                  <a:bodyPr/>
                  <a:lstStyle/>
                  <a:p>
                    <a:fld id="{28F2D03A-73AD-407C-8061-BA6B498C9CC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6F3F-4891-A588-66FCA4279EF0}"/>
                </c:ext>
              </c:extLst>
            </c:dLbl>
            <c:dLbl>
              <c:idx val="6"/>
              <c:tx>
                <c:rich>
                  <a:bodyPr/>
                  <a:lstStyle/>
                  <a:p>
                    <a:fld id="{67A66CF1-F0CC-4841-9B5E-41B5998426D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6F3F-4891-A588-66FCA4279EF0}"/>
                </c:ext>
              </c:extLst>
            </c:dLbl>
            <c:dLbl>
              <c:idx val="7"/>
              <c:tx>
                <c:rich>
                  <a:bodyPr/>
                  <a:lstStyle/>
                  <a:p>
                    <a:fld id="{C481E5C1-82D7-4CDF-BB43-FD59F2B990D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6F3F-4891-A588-66FCA4279EF0}"/>
                </c:ext>
              </c:extLst>
            </c:dLbl>
            <c:dLbl>
              <c:idx val="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8-6F3F-4891-A588-66FCA4279EF0}"/>
                </c:ext>
              </c:extLst>
            </c:dLbl>
            <c:dLbl>
              <c:idx val="9"/>
              <c:tx>
                <c:rich>
                  <a:bodyPr/>
                  <a:lstStyle/>
                  <a:p>
                    <a:fld id="{2727D7CD-C681-4226-A601-FC6950EF8F0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6F3F-4891-A588-66FCA4279EF0}"/>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6F3F-4891-A588-66FCA4279EF0}"/>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6F3F-4891-A588-66FCA4279EF0}"/>
                </c:ext>
              </c:extLst>
            </c:dLbl>
            <c:dLbl>
              <c:idx val="12"/>
              <c:tx>
                <c:rich>
                  <a:bodyPr/>
                  <a:lstStyle/>
                  <a:p>
                    <a:fld id="{6814F98B-2504-42B8-9EBB-EBDC2F8ADE5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6F3F-4891-A588-66FCA4279EF0}"/>
                </c:ext>
              </c:extLst>
            </c:dLbl>
            <c:dLbl>
              <c:idx val="13"/>
              <c:tx>
                <c:rich>
                  <a:bodyPr/>
                  <a:lstStyle/>
                  <a:p>
                    <a:fld id="{3C3D6B5D-6788-4B24-9B21-DC33900E2C5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6F3F-4891-A588-66FCA4279EF0}"/>
                </c:ext>
              </c:extLst>
            </c:dLbl>
            <c:dLbl>
              <c:idx val="1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E-6F3F-4891-A588-66FCA4279EF0}"/>
                </c:ext>
              </c:extLst>
            </c:dLbl>
            <c:dLbl>
              <c:idx val="15"/>
              <c:tx>
                <c:rich>
                  <a:bodyPr/>
                  <a:lstStyle/>
                  <a:p>
                    <a:fld id="{C6507887-DBD6-42C1-8EEB-797637E5E49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6F3F-4891-A588-66FCA4279EF0}"/>
                </c:ext>
              </c:extLst>
            </c:dLbl>
            <c:dLbl>
              <c:idx val="16"/>
              <c:tx>
                <c:rich>
                  <a:bodyPr/>
                  <a:lstStyle/>
                  <a:p>
                    <a:fld id="{B386318C-76B3-4B04-A71F-9055C3E2B46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6F3F-4891-A588-66FCA4279EF0}"/>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6F3F-4891-A588-66FCA4279EF0}"/>
                </c:ext>
              </c:extLst>
            </c:dLbl>
            <c:dLbl>
              <c:idx val="18"/>
              <c:tx>
                <c:rich>
                  <a:bodyPr/>
                  <a:lstStyle/>
                  <a:p>
                    <a:fld id="{6117A7B2-949F-47B5-8F3E-CA568050FDD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6F3F-4891-A588-66FCA4279EF0}"/>
                </c:ext>
              </c:extLst>
            </c:dLbl>
            <c:dLbl>
              <c:idx val="19"/>
              <c:tx>
                <c:rich>
                  <a:bodyPr/>
                  <a:lstStyle/>
                  <a:p>
                    <a:fld id="{BB9CC043-354A-44E0-85CA-26A68FD401D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6F3F-4891-A588-66FCA4279EF0}"/>
                </c:ext>
              </c:extLst>
            </c:dLbl>
            <c:dLbl>
              <c:idx val="20"/>
              <c:tx>
                <c:rich>
                  <a:bodyPr/>
                  <a:lstStyle/>
                  <a:p>
                    <a:fld id="{D733F521-F55D-4CF0-875F-2C30CC870CF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6F3F-4891-A588-66FCA4279EF0}"/>
                </c:ext>
              </c:extLst>
            </c:dLbl>
            <c:dLbl>
              <c:idx val="21"/>
              <c:tx>
                <c:rich>
                  <a:bodyPr/>
                  <a:lstStyle/>
                  <a:p>
                    <a:fld id="{7716D45F-CE8F-4EE9-A825-A58AF030A7F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6F3F-4891-A588-66FCA4279EF0}"/>
                </c:ext>
              </c:extLst>
            </c:dLbl>
            <c:dLbl>
              <c:idx val="22"/>
              <c:tx>
                <c:rich>
                  <a:bodyPr/>
                  <a:lstStyle/>
                  <a:p>
                    <a:fld id="{4B828EB1-0ED6-485C-8C8A-BD8873A5C85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6F3F-4891-A588-66FCA4279EF0}"/>
                </c:ext>
              </c:extLst>
            </c:dLbl>
            <c:dLbl>
              <c:idx val="23"/>
              <c:tx>
                <c:rich>
                  <a:bodyPr/>
                  <a:lstStyle/>
                  <a:p>
                    <a:fld id="{4CD8DC2F-5C09-440C-8C22-E100072C741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6F3F-4891-A588-66FCA4279EF0}"/>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6F3F-4891-A588-66FCA4279EF0}"/>
                </c:ext>
              </c:extLst>
            </c:dLbl>
            <c:dLbl>
              <c:idx val="2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6F3F-4891-A588-66FCA4279EF0}"/>
                </c:ext>
              </c:extLst>
            </c:dLbl>
            <c:dLbl>
              <c:idx val="26"/>
              <c:tx>
                <c:rich>
                  <a:bodyPr/>
                  <a:lstStyle/>
                  <a:p>
                    <a:fld id="{835C0A08-30C9-4482-B5DC-8BB2A28308C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6F3F-4891-A588-66FCA4279EF0}"/>
                </c:ext>
              </c:extLst>
            </c:dLbl>
            <c:dLbl>
              <c:idx val="2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6F3F-4891-A588-66FCA4279EF0}"/>
                </c:ext>
              </c:extLst>
            </c:dLbl>
            <c:dLbl>
              <c:idx val="2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6F3F-4891-A588-66FCA4279EF0}"/>
                </c:ext>
              </c:extLst>
            </c:dLbl>
            <c:dLbl>
              <c:idx val="29"/>
              <c:tx>
                <c:rich>
                  <a:bodyPr/>
                  <a:lstStyle/>
                  <a:p>
                    <a:fld id="{7F3E857E-F9A4-4196-82A5-2CD93952D7B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6F3F-4891-A588-66FCA4279EF0}"/>
                </c:ext>
              </c:extLst>
            </c:dLbl>
            <c:dLbl>
              <c:idx val="30"/>
              <c:tx>
                <c:rich>
                  <a:bodyPr/>
                  <a:lstStyle/>
                  <a:p>
                    <a:fld id="{2BFFD502-ABD8-4367-9546-EA27838297C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6F3F-4891-A588-66FCA4279EF0}"/>
                </c:ext>
              </c:extLst>
            </c:dLbl>
            <c:dLbl>
              <c:idx val="3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6F3F-4891-A588-66FCA4279EF0}"/>
                </c:ext>
              </c:extLst>
            </c:dLbl>
            <c:dLbl>
              <c:idx val="3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6F3F-4891-A588-66FCA4279EF0}"/>
                </c:ext>
              </c:extLst>
            </c:dLbl>
            <c:dLbl>
              <c:idx val="33"/>
              <c:tx>
                <c:rich>
                  <a:bodyPr/>
                  <a:lstStyle/>
                  <a:p>
                    <a:fld id="{2D5D314F-BE20-4B94-A9BF-24713C005CB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6F3F-4891-A588-66FCA4279EF0}"/>
                </c:ext>
              </c:extLst>
            </c:dLbl>
            <c:dLbl>
              <c:idx val="34"/>
              <c:tx>
                <c:rich>
                  <a:bodyPr/>
                  <a:lstStyle/>
                  <a:p>
                    <a:fld id="{B004E89C-DE7B-466D-AAC9-BBA56898ACB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6F3F-4891-A588-66FCA4279EF0}"/>
                </c:ext>
              </c:extLst>
            </c:dLbl>
            <c:dLbl>
              <c:idx val="35"/>
              <c:tx>
                <c:rich>
                  <a:bodyPr/>
                  <a:lstStyle/>
                  <a:p>
                    <a:fld id="{EF2D4A82-C18C-44FE-9FB2-7FC2A249E94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6F3F-4891-A588-66FCA4279EF0}"/>
                </c:ext>
              </c:extLst>
            </c:dLbl>
            <c:dLbl>
              <c:idx val="36"/>
              <c:tx>
                <c:rich>
                  <a:bodyPr/>
                  <a:lstStyle/>
                  <a:p>
                    <a:fld id="{160A0034-81BF-4DC2-A79A-E3059F4BA47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6F3F-4891-A588-66FCA4279EF0}"/>
                </c:ext>
              </c:extLst>
            </c:dLbl>
            <c:dLbl>
              <c:idx val="3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6F3F-4891-A588-66FCA4279EF0}"/>
                </c:ext>
              </c:extLst>
            </c:dLbl>
            <c:dLbl>
              <c:idx val="38"/>
              <c:tx>
                <c:rich>
                  <a:bodyPr/>
                  <a:lstStyle/>
                  <a:p>
                    <a:fld id="{D3BCEBFA-9C90-4571-87E3-FD929429789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6F3F-4891-A588-66FCA4279EF0}"/>
                </c:ext>
              </c:extLst>
            </c:dLbl>
            <c:dLbl>
              <c:idx val="3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6F3F-4891-A588-66FCA4279EF0}"/>
                </c:ext>
              </c:extLst>
            </c:dLbl>
            <c:dLbl>
              <c:idx val="40"/>
              <c:tx>
                <c:rich>
                  <a:bodyPr/>
                  <a:lstStyle/>
                  <a:p>
                    <a:fld id="{B686ADC3-6E20-42A1-99AF-C139F643079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6F3F-4891-A588-66FCA4279EF0}"/>
                </c:ext>
              </c:extLst>
            </c:dLbl>
            <c:dLbl>
              <c:idx val="41"/>
              <c:tx>
                <c:rich>
                  <a:bodyPr/>
                  <a:lstStyle/>
                  <a:p>
                    <a:fld id="{2183244D-5B1E-4267-910F-68BE288C25A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6F3F-4891-A588-66FCA4279EF0}"/>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6F3F-4891-A588-66FCA4279EF0}"/>
                </c:ext>
              </c:extLst>
            </c:dLbl>
            <c:dLbl>
              <c:idx val="4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6F3F-4891-A588-66FCA4279EF0}"/>
                </c:ext>
              </c:extLst>
            </c:dLbl>
            <c:dLbl>
              <c:idx val="44"/>
              <c:tx>
                <c:rich>
                  <a:bodyPr/>
                  <a:lstStyle/>
                  <a:p>
                    <a:fld id="{B496AB25-D1CA-417B-8C24-3762578A87C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6F3F-4891-A588-66FCA4279EF0}"/>
                </c:ext>
              </c:extLst>
            </c:dLbl>
            <c:dLbl>
              <c:idx val="45"/>
              <c:tx>
                <c:rich>
                  <a:bodyPr/>
                  <a:lstStyle/>
                  <a:p>
                    <a:fld id="{0650B887-B115-4A5A-BB5A-F8CDD9E34FF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7A338E2E-729B-42AB-B247-D985CDE5AC8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6F3F-4891-A588-66FCA4279EF0}"/>
                </c:ext>
              </c:extLst>
            </c:dLbl>
            <c:dLbl>
              <c:idx val="47"/>
              <c:tx>
                <c:rich>
                  <a:bodyPr/>
                  <a:lstStyle/>
                  <a:p>
                    <a:fld id="{9C32D860-355E-402F-BC97-B30319AEA6C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6F3F-4891-A588-66FCA4279EF0}"/>
                </c:ext>
              </c:extLst>
            </c:dLbl>
            <c:dLbl>
              <c:idx val="48"/>
              <c:tx>
                <c:rich>
                  <a:bodyPr/>
                  <a:lstStyle/>
                  <a:p>
                    <a:fld id="{9B86DC5C-A66F-4192-A7ED-028BA6E1DF4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6F3F-4891-A588-66FCA4279EF0}"/>
                </c:ext>
              </c:extLst>
            </c:dLbl>
            <c:dLbl>
              <c:idx val="4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6F3F-4891-A588-66FCA4279EF0}"/>
                </c:ext>
              </c:extLst>
            </c:dLbl>
            <c:dLbl>
              <c:idx val="5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6F3F-4891-A588-66FCA4279EF0}"/>
                </c:ext>
              </c:extLst>
            </c:dLbl>
            <c:dLbl>
              <c:idx val="51"/>
              <c:tx>
                <c:rich>
                  <a:bodyPr/>
                  <a:lstStyle/>
                  <a:p>
                    <a:fld id="{0D13F16E-0883-46B1-B003-F34F602DDE2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2B7BF06A-3109-4493-A745-D233AEE5681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EA460703-B1B4-49CD-AB7E-565EFDB254F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AFCA-4943-AA4B-9818CF1C0054}"/>
                </c:ext>
              </c:extLst>
            </c:dLbl>
            <c:dLbl>
              <c:idx val="2"/>
              <c:tx>
                <c:rich>
                  <a:bodyPr/>
                  <a:lstStyle/>
                  <a:p>
                    <a:fld id="{C2F7A0A5-5F0E-480A-A758-33FF75B1E15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AFCA-4943-AA4B-9818CF1C0054}"/>
                </c:ext>
              </c:extLst>
            </c:dLbl>
            <c:dLbl>
              <c:idx val="3"/>
              <c:tx>
                <c:rich>
                  <a:bodyPr/>
                  <a:lstStyle/>
                  <a:p>
                    <a:fld id="{080BBA25-2B8F-40EB-A9D4-C6B8F229F44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AFCA-4943-AA4B-9818CF1C0054}"/>
                </c:ext>
              </c:extLst>
            </c:dLbl>
            <c:dLbl>
              <c:idx val="4"/>
              <c:tx>
                <c:rich>
                  <a:bodyPr/>
                  <a:lstStyle/>
                  <a:p>
                    <a:fld id="{D3E9A4D5-5FFE-463F-AC9B-03E99BF07DF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AFCA-4943-AA4B-9818CF1C0054}"/>
                </c:ext>
              </c:extLst>
            </c:dLbl>
            <c:dLbl>
              <c:idx val="5"/>
              <c:tx>
                <c:rich>
                  <a:bodyPr/>
                  <a:lstStyle/>
                  <a:p>
                    <a:fld id="{E2501D62-E6CE-4FFB-90E5-1A6938E91F8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AFCA-4943-AA4B-9818CF1C0054}"/>
                </c:ext>
              </c:extLst>
            </c:dLbl>
            <c:dLbl>
              <c:idx val="6"/>
              <c:tx>
                <c:rich>
                  <a:bodyPr/>
                  <a:lstStyle/>
                  <a:p>
                    <a:fld id="{EFB01187-1002-4AE2-AD81-354C126CD1F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AFCA-4943-AA4B-9818CF1C0054}"/>
                </c:ext>
              </c:extLst>
            </c:dLbl>
            <c:dLbl>
              <c:idx val="7"/>
              <c:tx>
                <c:rich>
                  <a:bodyPr/>
                  <a:lstStyle/>
                  <a:p>
                    <a:fld id="{993CCE11-7F76-47C7-AA4B-60E669F8A4A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AFCA-4943-AA4B-9818CF1C0054}"/>
                </c:ext>
              </c:extLst>
            </c:dLbl>
            <c:dLbl>
              <c:idx val="8"/>
              <c:tx>
                <c:rich>
                  <a:bodyPr/>
                  <a:lstStyle/>
                  <a:p>
                    <a:fld id="{017DD735-A46D-4D4E-A10A-132E2C1FF53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AFCA-4943-AA4B-9818CF1C0054}"/>
                </c:ext>
              </c:extLst>
            </c:dLbl>
            <c:dLbl>
              <c:idx val="9"/>
              <c:tx>
                <c:rich>
                  <a:bodyPr/>
                  <a:lstStyle/>
                  <a:p>
                    <a:fld id="{2AC6679E-35B4-4CB2-A0E9-A78D8E4C818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AFCA-4943-AA4B-9818CF1C0054}"/>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AFCA-4943-AA4B-9818CF1C0054}"/>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AFCA-4943-AA4B-9818CF1C0054}"/>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AFCA-4943-AA4B-9818CF1C0054}"/>
                </c:ext>
              </c:extLst>
            </c:dLbl>
            <c:dLbl>
              <c:idx val="13"/>
              <c:tx>
                <c:rich>
                  <a:bodyPr/>
                  <a:lstStyle/>
                  <a:p>
                    <a:fld id="{B5E9235A-31F0-4ECF-BC69-75478FD1BF5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AFCA-4943-AA4B-9818CF1C0054}"/>
                </c:ext>
              </c:extLst>
            </c:dLbl>
            <c:dLbl>
              <c:idx val="14"/>
              <c:tx>
                <c:rich>
                  <a:bodyPr/>
                  <a:lstStyle/>
                  <a:p>
                    <a:fld id="{38558168-CBD6-4AF1-9448-7E7F3BF759C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AFCA-4943-AA4B-9818CF1C0054}"/>
                </c:ext>
              </c:extLst>
            </c:dLbl>
            <c:dLbl>
              <c:idx val="15"/>
              <c:tx>
                <c:rich>
                  <a:bodyPr/>
                  <a:lstStyle/>
                  <a:p>
                    <a:fld id="{D4A4FD81-40F8-4E71-A630-4CF539F2F66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AFCA-4943-AA4B-9818CF1C0054}"/>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AFCA-4943-AA4B-9818CF1C0054}"/>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AFCA-4943-AA4B-9818CF1C0054}"/>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AFCA-4943-AA4B-9818CF1C0054}"/>
                </c:ext>
              </c:extLst>
            </c:dLbl>
            <c:dLbl>
              <c:idx val="19"/>
              <c:tx>
                <c:rich>
                  <a:bodyPr/>
                  <a:lstStyle/>
                  <a:p>
                    <a:fld id="{D567696A-E57E-40D9-B52F-DE7D704DB0B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AFCA-4943-AA4B-9818CF1C0054}"/>
                </c:ext>
              </c:extLst>
            </c:dLbl>
            <c:dLbl>
              <c:idx val="20"/>
              <c:tx>
                <c:rich>
                  <a:bodyPr/>
                  <a:lstStyle/>
                  <a:p>
                    <a:fld id="{A335C533-4099-4F3D-82E8-F1DB9478B1B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AFCA-4943-AA4B-9818CF1C0054}"/>
                </c:ext>
              </c:extLst>
            </c:dLbl>
            <c:dLbl>
              <c:idx val="21"/>
              <c:tx>
                <c:rich>
                  <a:bodyPr/>
                  <a:lstStyle/>
                  <a:p>
                    <a:fld id="{A3661596-69FA-4D46-8481-E51184DFF37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AFCA-4943-AA4B-9818CF1C0054}"/>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AFCA-4943-AA4B-9818CF1C0054}"/>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AFCA-4943-AA4B-9818CF1C0054}"/>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AFCA-4943-AA4B-9818CF1C0054}"/>
                </c:ext>
              </c:extLst>
            </c:dLbl>
            <c:dLbl>
              <c:idx val="25"/>
              <c:tx>
                <c:rich>
                  <a:bodyPr/>
                  <a:lstStyle/>
                  <a:p>
                    <a:fld id="{F1E1A399-C0F3-400C-AD99-24FB82E28DB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AFCA-4943-AA4B-9818CF1C0054}"/>
                </c:ext>
              </c:extLst>
            </c:dLbl>
            <c:dLbl>
              <c:idx val="26"/>
              <c:tx>
                <c:rich>
                  <a:bodyPr/>
                  <a:lstStyle/>
                  <a:p>
                    <a:fld id="{4E2CA056-3895-40B4-9811-CDA98A4073C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AFCA-4943-AA4B-9818CF1C0054}"/>
                </c:ext>
              </c:extLst>
            </c:dLbl>
            <c:dLbl>
              <c:idx val="27"/>
              <c:tx>
                <c:rich>
                  <a:bodyPr/>
                  <a:lstStyle/>
                  <a:p>
                    <a:fld id="{4624A2A8-2B8D-42C7-A9ED-59351AB72EC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AFCA-4943-AA4B-9818CF1C0054}"/>
                </c:ext>
              </c:extLst>
            </c:dLbl>
            <c:dLbl>
              <c:idx val="28"/>
              <c:tx>
                <c:rich>
                  <a:bodyPr/>
                  <a:lstStyle/>
                  <a:p>
                    <a:fld id="{3B3F6848-2B30-40DE-BB18-C1EE6CE33CE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AFCA-4943-AA4B-9818CF1C0054}"/>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AFCA-4943-AA4B-9818CF1C0054}"/>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AFCA-4943-AA4B-9818CF1C0054}"/>
                </c:ext>
              </c:extLst>
            </c:dLbl>
            <c:dLbl>
              <c:idx val="31"/>
              <c:tx>
                <c:rich>
                  <a:bodyPr/>
                  <a:lstStyle/>
                  <a:p>
                    <a:fld id="{E96ADEA1-2E5F-4391-9F8D-0DE14167469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AFCA-4943-AA4B-9818CF1C0054}"/>
                </c:ext>
              </c:extLst>
            </c:dLbl>
            <c:dLbl>
              <c:idx val="32"/>
              <c:tx>
                <c:rich>
                  <a:bodyPr/>
                  <a:lstStyle/>
                  <a:p>
                    <a:fld id="{F1675694-C3A2-46F6-9673-45582AF07A6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AFCA-4943-AA4B-9818CF1C0054}"/>
                </c:ext>
              </c:extLst>
            </c:dLbl>
            <c:dLbl>
              <c:idx val="33"/>
              <c:tx>
                <c:rich>
                  <a:bodyPr/>
                  <a:lstStyle/>
                  <a:p>
                    <a:fld id="{E2AD08E8-CC00-4431-AE36-FA61C6C2F90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AFCA-4943-AA4B-9818CF1C0054}"/>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AFCA-4943-AA4B-9818CF1C0054}"/>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AFCA-4943-AA4B-9818CF1C0054}"/>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AFCA-4943-AA4B-9818CF1C0054}"/>
                </c:ext>
              </c:extLst>
            </c:dLbl>
            <c:dLbl>
              <c:idx val="37"/>
              <c:tx>
                <c:rich>
                  <a:bodyPr/>
                  <a:lstStyle/>
                  <a:p>
                    <a:fld id="{7E16F55D-D83B-4A62-AD27-5F281E4DD58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AFCA-4943-AA4B-9818CF1C0054}"/>
                </c:ext>
              </c:extLst>
            </c:dLbl>
            <c:dLbl>
              <c:idx val="38"/>
              <c:tx>
                <c:rich>
                  <a:bodyPr/>
                  <a:lstStyle/>
                  <a:p>
                    <a:fld id="{B8D00505-1C4C-498A-95EB-48F5887AFD7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5F59C464-1E1F-487C-8C30-DA804965999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AFCA-4943-AA4B-9818CF1C0054}"/>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AFCA-4943-AA4B-9818CF1C0054}"/>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AFCA-4943-AA4B-9818CF1C0054}"/>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AFCA-4943-AA4B-9818CF1C0054}"/>
                </c:ext>
              </c:extLst>
            </c:dLbl>
            <c:dLbl>
              <c:idx val="43"/>
              <c:tx>
                <c:rich>
                  <a:bodyPr/>
                  <a:lstStyle/>
                  <a:p>
                    <a:fld id="{B31EAEFB-1065-4FDD-BC0F-DCE056F5F30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AFCA-4943-AA4B-9818CF1C0054}"/>
                </c:ext>
              </c:extLst>
            </c:dLbl>
            <c:dLbl>
              <c:idx val="44"/>
              <c:tx>
                <c:rich>
                  <a:bodyPr/>
                  <a:lstStyle/>
                  <a:p>
                    <a:fld id="{6963C9B3-2A71-4783-8BF2-07779FF3490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AFCA-4943-AA4B-9818CF1C0054}"/>
                </c:ext>
              </c:extLst>
            </c:dLbl>
            <c:dLbl>
              <c:idx val="45"/>
              <c:tx>
                <c:rich>
                  <a:bodyPr/>
                  <a:lstStyle/>
                  <a:p>
                    <a:fld id="{B30A0E21-3B68-4DC7-ACE5-0064ACB3D8D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AFCA-4943-AA4B-9818CF1C0054}"/>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AFCA-4943-AA4B-9818CF1C0054}"/>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AFCA-4943-AA4B-9818CF1C0054}"/>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AFCA-4943-AA4B-9818CF1C0054}"/>
                </c:ext>
              </c:extLst>
            </c:dLbl>
            <c:dLbl>
              <c:idx val="49"/>
              <c:tx>
                <c:rich>
                  <a:bodyPr/>
                  <a:lstStyle/>
                  <a:p>
                    <a:fld id="{08E171BC-ACE9-4C4E-B585-EF5029C0277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AFCA-4943-AA4B-9818CF1C0054}"/>
                </c:ext>
              </c:extLst>
            </c:dLbl>
            <c:dLbl>
              <c:idx val="50"/>
              <c:tx>
                <c:rich>
                  <a:bodyPr/>
                  <a:lstStyle/>
                  <a:p>
                    <a:fld id="{63BBB040-D37F-42BE-91C9-D0EF016A4D8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AFCA-4943-AA4B-9818CF1C0054}"/>
                </c:ext>
              </c:extLst>
            </c:dLbl>
            <c:dLbl>
              <c:idx val="51"/>
              <c:tx>
                <c:rich>
                  <a:bodyPr/>
                  <a:lstStyle/>
                  <a:p>
                    <a:fld id="{8133132F-C1ED-47C8-B969-00AE8059149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DF12F6C9-3898-4903-9124-D0746FA37B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B2C-A45E-07CB64A14B3B}"/>
                </c:ext>
              </c:extLst>
            </c:dLbl>
            <c:dLbl>
              <c:idx val="1"/>
              <c:tx>
                <c:rich>
                  <a:bodyPr/>
                  <a:lstStyle/>
                  <a:p>
                    <a:fld id="{21CD6E04-DBDB-4BF8-9564-36CA97C78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B2C-A45E-07CB64A14B3B}"/>
                </c:ext>
              </c:extLst>
            </c:dLbl>
            <c:dLbl>
              <c:idx val="2"/>
              <c:delete val="1"/>
              <c:extLst>
                <c:ext xmlns:c15="http://schemas.microsoft.com/office/drawing/2012/chart" uri="{CE6537A1-D6FC-4f65-9D91-7224C49458BB}"/>
                <c:ext xmlns:c16="http://schemas.microsoft.com/office/drawing/2014/chart" uri="{C3380CC4-5D6E-409C-BE32-E72D297353CC}">
                  <c16:uniqueId val="{00000002-48EF-4B2C-A45E-07CB64A14B3B}"/>
                </c:ext>
              </c:extLst>
            </c:dLbl>
            <c:dLbl>
              <c:idx val="3"/>
              <c:tx>
                <c:rich>
                  <a:bodyPr/>
                  <a:lstStyle/>
                  <a:p>
                    <a:fld id="{EBBFD21B-0864-449F-A9D7-D6FF9C5260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B2C-A45E-07CB64A14B3B}"/>
                </c:ext>
              </c:extLst>
            </c:dLbl>
            <c:dLbl>
              <c:idx val="4"/>
              <c:tx>
                <c:rich>
                  <a:bodyPr/>
                  <a:lstStyle/>
                  <a:p>
                    <a:fld id="{2B13F73E-8384-4CB1-8409-F7121B37B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B2C-A45E-07CB64A14B3B}"/>
                </c:ext>
              </c:extLst>
            </c:dLbl>
            <c:dLbl>
              <c:idx val="5"/>
              <c:tx>
                <c:rich>
                  <a:bodyPr/>
                  <a:lstStyle/>
                  <a:p>
                    <a:fld id="{CB438CEC-EA1F-4F2E-84D3-2AE7980A3B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B2C-A45E-07CB64A14B3B}"/>
                </c:ext>
              </c:extLst>
            </c:dLbl>
            <c:dLbl>
              <c:idx val="6"/>
              <c:tx>
                <c:rich>
                  <a:bodyPr/>
                  <a:lstStyle/>
                  <a:p>
                    <a:fld id="{2CFFB330-2F78-4728-9D68-2A5B5844CD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B2C-A45E-07CB64A14B3B}"/>
                </c:ext>
              </c:extLst>
            </c:dLbl>
            <c:dLbl>
              <c:idx val="7"/>
              <c:tx>
                <c:rich>
                  <a:bodyPr/>
                  <a:lstStyle/>
                  <a:p>
                    <a:fld id="{2E177123-86E7-40D2-B83A-437B3D3AA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B2C-A45E-07CB64A14B3B}"/>
                </c:ext>
              </c:extLst>
            </c:dLbl>
            <c:dLbl>
              <c:idx val="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8-48EF-4B2C-A45E-07CB64A14B3B}"/>
                </c:ext>
              </c:extLst>
            </c:dLbl>
            <c:dLbl>
              <c:idx val="9"/>
              <c:tx>
                <c:rich>
                  <a:bodyPr/>
                  <a:lstStyle/>
                  <a:p>
                    <a:fld id="{9C848779-07E4-4F81-AECB-7230973964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8EF-4B2C-A45E-07CB64A14B3B}"/>
                </c:ext>
              </c:extLst>
            </c:dLbl>
            <c:dLbl>
              <c:idx val="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48EF-4B2C-A45E-07CB64A14B3B}"/>
                </c:ext>
              </c:extLst>
            </c:dLbl>
            <c:dLbl>
              <c:idx val="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48EF-4B2C-A45E-07CB64A14B3B}"/>
                </c:ext>
              </c:extLst>
            </c:dLbl>
            <c:dLbl>
              <c:idx val="12"/>
              <c:tx>
                <c:rich>
                  <a:bodyPr/>
                  <a:lstStyle/>
                  <a:p>
                    <a:fld id="{0462173E-E272-494B-9768-497C2DE85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8EF-4B2C-A45E-07CB64A14B3B}"/>
                </c:ext>
              </c:extLst>
            </c:dLbl>
            <c:dLbl>
              <c:idx val="13"/>
              <c:tx>
                <c:rich>
                  <a:bodyPr/>
                  <a:lstStyle/>
                  <a:p>
                    <a:fld id="{63FE300C-BDBB-4450-A9A4-78403AE1A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8EF-4B2C-A45E-07CB64A14B3B}"/>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E-48EF-4B2C-A45E-07CB64A14B3B}"/>
                </c:ext>
              </c:extLst>
            </c:dLbl>
            <c:dLbl>
              <c:idx val="15"/>
              <c:tx>
                <c:rich>
                  <a:bodyPr/>
                  <a:lstStyle/>
                  <a:p>
                    <a:fld id="{C04F5BFC-421C-4838-A223-00D14A61D8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8EF-4B2C-A45E-07CB64A14B3B}"/>
                </c:ext>
              </c:extLst>
            </c:dLbl>
            <c:dLbl>
              <c:idx val="16"/>
              <c:tx>
                <c:rich>
                  <a:bodyPr/>
                  <a:lstStyle/>
                  <a:p>
                    <a:fld id="{19A1C000-1188-45B4-BB5E-D5DC1CCB4B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8EF-4B2C-A45E-07CB64A14B3B}"/>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48EF-4B2C-A45E-07CB64A14B3B}"/>
                </c:ext>
              </c:extLst>
            </c:dLbl>
            <c:dLbl>
              <c:idx val="18"/>
              <c:tx>
                <c:rich>
                  <a:bodyPr/>
                  <a:lstStyle/>
                  <a:p>
                    <a:fld id="{F3AE3913-4F4A-4AA2-A8B8-CC811061C7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8EF-4B2C-A45E-07CB64A14B3B}"/>
                </c:ext>
              </c:extLst>
            </c:dLbl>
            <c:dLbl>
              <c:idx val="19"/>
              <c:tx>
                <c:rich>
                  <a:bodyPr/>
                  <a:lstStyle/>
                  <a:p>
                    <a:fld id="{D06F4B0A-5B2D-4A17-91D9-99AF0D8C2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8EF-4B2C-A45E-07CB64A14B3B}"/>
                </c:ext>
              </c:extLst>
            </c:dLbl>
            <c:dLbl>
              <c:idx val="20"/>
              <c:tx>
                <c:rich>
                  <a:bodyPr/>
                  <a:lstStyle/>
                  <a:p>
                    <a:fld id="{96FE44DD-0E9E-45BD-A3AA-D79140E9C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8EF-4B2C-A45E-07CB64A14B3B}"/>
                </c:ext>
              </c:extLst>
            </c:dLbl>
            <c:dLbl>
              <c:idx val="21"/>
              <c:tx>
                <c:rich>
                  <a:bodyPr/>
                  <a:lstStyle/>
                  <a:p>
                    <a:fld id="{7B6BF7EB-BAB9-41DC-A1C0-8726A9B18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8EF-4B2C-A45E-07CB64A14B3B}"/>
                </c:ext>
              </c:extLst>
            </c:dLbl>
            <c:dLbl>
              <c:idx val="22"/>
              <c:tx>
                <c:rich>
                  <a:bodyPr/>
                  <a:lstStyle/>
                  <a:p>
                    <a:fld id="{807C9078-0D5A-4699-BFCF-0D97C39EDC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8EF-4B2C-A45E-07CB64A14B3B}"/>
                </c:ext>
              </c:extLst>
            </c:dLbl>
            <c:dLbl>
              <c:idx val="23"/>
              <c:tx>
                <c:rich>
                  <a:bodyPr/>
                  <a:lstStyle/>
                  <a:p>
                    <a:fld id="{3616D234-311E-4AC0-AD0B-8F1AB960D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8EF-4B2C-A45E-07CB64A14B3B}"/>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48EF-4B2C-A45E-07CB64A14B3B}"/>
                </c:ext>
              </c:extLst>
            </c:dLbl>
            <c:dLbl>
              <c:idx val="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48EF-4B2C-A45E-07CB64A14B3B}"/>
                </c:ext>
              </c:extLst>
            </c:dLbl>
            <c:dLbl>
              <c:idx val="26"/>
              <c:tx>
                <c:rich>
                  <a:bodyPr/>
                  <a:lstStyle/>
                  <a:p>
                    <a:fld id="{8929DD6B-AE02-4C23-ADB2-7721A41BAE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8EF-4B2C-A45E-07CB64A14B3B}"/>
                </c:ext>
              </c:extLst>
            </c:dLbl>
            <c:dLbl>
              <c:idx val="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48EF-4B2C-A45E-07CB64A14B3B}"/>
                </c:ext>
              </c:extLst>
            </c:dLbl>
            <c:dLbl>
              <c:idx val="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48EF-4B2C-A45E-07CB64A14B3B}"/>
                </c:ext>
              </c:extLst>
            </c:dLbl>
            <c:dLbl>
              <c:idx val="29"/>
              <c:tx>
                <c:rich>
                  <a:bodyPr/>
                  <a:lstStyle/>
                  <a:p>
                    <a:fld id="{02E8F650-C8AB-4330-85C2-54E17F850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8EF-4B2C-A45E-07CB64A14B3B}"/>
                </c:ext>
              </c:extLst>
            </c:dLbl>
            <c:dLbl>
              <c:idx val="30"/>
              <c:tx>
                <c:rich>
                  <a:bodyPr/>
                  <a:lstStyle/>
                  <a:p>
                    <a:fld id="{74124BF7-1736-4C1F-85DD-D4BC0CDD45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8EF-4B2C-A45E-07CB64A14B3B}"/>
                </c:ext>
              </c:extLst>
            </c:dLbl>
            <c:dLbl>
              <c:idx val="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48EF-4B2C-A45E-07CB64A14B3B}"/>
                </c:ext>
              </c:extLst>
            </c:dLbl>
            <c:dLbl>
              <c:idx val="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48EF-4B2C-A45E-07CB64A14B3B}"/>
                </c:ext>
              </c:extLst>
            </c:dLbl>
            <c:dLbl>
              <c:idx val="33"/>
              <c:tx>
                <c:rich>
                  <a:bodyPr/>
                  <a:lstStyle/>
                  <a:p>
                    <a:fld id="{7C5CA085-F9F1-48C3-8B8B-42E31C729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8EF-4B2C-A45E-07CB64A14B3B}"/>
                </c:ext>
              </c:extLst>
            </c:dLbl>
            <c:dLbl>
              <c:idx val="34"/>
              <c:tx>
                <c:rich>
                  <a:bodyPr/>
                  <a:lstStyle/>
                  <a:p>
                    <a:fld id="{5794D444-E1C5-426A-990A-3D7E713287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8EF-4B2C-A45E-07CB64A14B3B}"/>
                </c:ext>
              </c:extLst>
            </c:dLbl>
            <c:dLbl>
              <c:idx val="35"/>
              <c:tx>
                <c:rich>
                  <a:bodyPr/>
                  <a:lstStyle/>
                  <a:p>
                    <a:fld id="{E3A898F0-665A-4498-8894-55DC4659AC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8EF-4B2C-A45E-07CB64A14B3B}"/>
                </c:ext>
              </c:extLst>
            </c:dLbl>
            <c:dLbl>
              <c:idx val="36"/>
              <c:tx>
                <c:rich>
                  <a:bodyPr/>
                  <a:lstStyle/>
                  <a:p>
                    <a:fld id="{62D3835B-C487-4898-98FE-AE2B133964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8EF-4B2C-A45E-07CB64A14B3B}"/>
                </c:ext>
              </c:extLst>
            </c:dLbl>
            <c:dLbl>
              <c:idx val="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48EF-4B2C-A45E-07CB64A14B3B}"/>
                </c:ext>
              </c:extLst>
            </c:dLbl>
            <c:dLbl>
              <c:idx val="38"/>
              <c:tx>
                <c:rich>
                  <a:bodyPr/>
                  <a:lstStyle/>
                  <a:p>
                    <a:fld id="{305DB5CF-FA87-4966-AD03-49C3841751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8EF-4B2C-A45E-07CB64A14B3B}"/>
                </c:ext>
              </c:extLst>
            </c:dLbl>
            <c:dLbl>
              <c:idx val="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48EF-4B2C-A45E-07CB64A14B3B}"/>
                </c:ext>
              </c:extLst>
            </c:dLbl>
            <c:dLbl>
              <c:idx val="40"/>
              <c:tx>
                <c:rich>
                  <a:bodyPr/>
                  <a:lstStyle/>
                  <a:p>
                    <a:fld id="{F9480167-9510-4DE6-A0C8-FD7AA980CF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8EF-4B2C-A45E-07CB64A14B3B}"/>
                </c:ext>
              </c:extLst>
            </c:dLbl>
            <c:dLbl>
              <c:idx val="41"/>
              <c:tx>
                <c:rich>
                  <a:bodyPr/>
                  <a:lstStyle/>
                  <a:p>
                    <a:fld id="{AE10967E-3177-49C6-9FFE-C1C106BC8E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8EF-4B2C-A45E-07CB64A14B3B}"/>
                </c:ext>
              </c:extLst>
            </c:dLbl>
            <c:dLbl>
              <c:idx val="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48EF-4B2C-A45E-07CB64A14B3B}"/>
                </c:ext>
              </c:extLst>
            </c:dLbl>
            <c:dLbl>
              <c:idx val="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48EF-4B2C-A45E-07CB64A14B3B}"/>
                </c:ext>
              </c:extLst>
            </c:dLbl>
            <c:dLbl>
              <c:idx val="44"/>
              <c:tx>
                <c:rich>
                  <a:bodyPr/>
                  <a:lstStyle/>
                  <a:p>
                    <a:fld id="{6907F353-460E-41A8-BBC5-3FBC00C99A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8EF-4B2C-A45E-07CB64A14B3B}"/>
                </c:ext>
              </c:extLst>
            </c:dLbl>
            <c:dLbl>
              <c:idx val="45"/>
              <c:tx>
                <c:rich>
                  <a:bodyPr/>
                  <a:lstStyle/>
                  <a:p>
                    <a:fld id="{4AFAAD08-C12A-4290-A1D3-4FCD43F64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8EF-4B2C-A45E-07CB64A14B3B}"/>
                </c:ext>
              </c:extLst>
            </c:dLbl>
            <c:dLbl>
              <c:idx val="46"/>
              <c:tx>
                <c:rich>
                  <a:bodyPr/>
                  <a:lstStyle/>
                  <a:p>
                    <a:fld id="{9C167F0E-E21E-4158-92C7-F8BEBA072B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48EF-4B2C-A45E-07CB64A14B3B}"/>
                </c:ext>
              </c:extLst>
            </c:dLbl>
            <c:dLbl>
              <c:idx val="47"/>
              <c:tx>
                <c:rich>
                  <a:bodyPr/>
                  <a:lstStyle/>
                  <a:p>
                    <a:fld id="{775E3CAA-65F1-4802-9CFD-3EF958B87E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48EF-4B2C-A45E-07CB64A14B3B}"/>
                </c:ext>
              </c:extLst>
            </c:dLbl>
            <c:dLbl>
              <c:idx val="48"/>
              <c:tx>
                <c:rich>
                  <a:bodyPr/>
                  <a:lstStyle/>
                  <a:p>
                    <a:fld id="{9468B606-3335-4CBF-A194-BFDA737295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48EF-4B2C-A45E-07CB64A14B3B}"/>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48EF-4B2C-A45E-07CB64A14B3B}"/>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48EF-4B2C-A45E-07CB64A14B3B}"/>
                </c:ext>
              </c:extLst>
            </c:dLbl>
            <c:dLbl>
              <c:idx val="51"/>
              <c:tx>
                <c:rich>
                  <a:bodyPr/>
                  <a:lstStyle/>
                  <a:p>
                    <a:fld id="{B10977FF-7D57-4043-AE8E-0DFC5CF640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48EF-4B2C-A45E-07CB64A14B3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48EF-4B2C-A45E-07CB64A14B3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48EF-4B2C-A45E-07CB64A14B3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1DD4-432D-86DC-6E7EECD7DC7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1DD4-432D-86DC-6E7EECD7DC7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7281-4004-839E-EC8ADA9B4F03}"/>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7281-4004-839E-EC8ADA9B4F03}"/>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44275310024208181"/>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33F55E31-D14C-462D-85B5-02B2EBFE538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522-4FFF-9E56-9731F6C7602B}"/>
                </c:ext>
              </c:extLst>
            </c:dLbl>
            <c:dLbl>
              <c:idx val="1"/>
              <c:tx>
                <c:rich>
                  <a:bodyPr/>
                  <a:lstStyle/>
                  <a:p>
                    <a:fld id="{F540E8D8-DF51-4380-B282-77281270A10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1522-4FFF-9E56-9731F6C7602B}"/>
                </c:ext>
              </c:extLst>
            </c:dLbl>
            <c:dLbl>
              <c:idx val="2"/>
              <c:tx>
                <c:rich>
                  <a:bodyPr/>
                  <a:lstStyle/>
                  <a:p>
                    <a:fld id="{2ADEF48B-5E82-4374-B33C-D93582D9389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1522-4FFF-9E56-9731F6C7602B}"/>
                </c:ext>
              </c:extLst>
            </c:dLbl>
            <c:dLbl>
              <c:idx val="3"/>
              <c:tx>
                <c:rich>
                  <a:bodyPr/>
                  <a:lstStyle/>
                  <a:p>
                    <a:fld id="{ABA2B2DE-A39E-494B-91B5-5D5DEE505D6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1522-4FFF-9E56-9731F6C7602B}"/>
                </c:ext>
              </c:extLst>
            </c:dLbl>
            <c:dLbl>
              <c:idx val="4"/>
              <c:tx>
                <c:rich>
                  <a:bodyPr/>
                  <a:lstStyle/>
                  <a:p>
                    <a:fld id="{4022B923-9485-4A7E-95CB-DE9A22A5EAC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1522-4FFF-9E56-9731F6C7602B}"/>
                </c:ext>
              </c:extLst>
            </c:dLbl>
            <c:dLbl>
              <c:idx val="5"/>
              <c:tx>
                <c:rich>
                  <a:bodyPr/>
                  <a:lstStyle/>
                  <a:p>
                    <a:fld id="{371137FF-AA27-43EB-BF3D-97F003D6BFE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1522-4FFF-9E56-9731F6C7602B}"/>
                </c:ext>
              </c:extLst>
            </c:dLbl>
            <c:dLbl>
              <c:idx val="6"/>
              <c:tx>
                <c:rich>
                  <a:bodyPr/>
                  <a:lstStyle/>
                  <a:p>
                    <a:fld id="{271AB175-7A41-45A3-AC1C-334DEA6A9C6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1522-4FFF-9E56-9731F6C7602B}"/>
                </c:ext>
              </c:extLst>
            </c:dLbl>
            <c:dLbl>
              <c:idx val="7"/>
              <c:tx>
                <c:rich>
                  <a:bodyPr/>
                  <a:lstStyle/>
                  <a:p>
                    <a:fld id="{AFAC9B23-9283-43AD-BF23-AD69B795DD2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1522-4FFF-9E56-9731F6C7602B}"/>
                </c:ext>
              </c:extLst>
            </c:dLbl>
            <c:dLbl>
              <c:idx val="8"/>
              <c:tx>
                <c:rich>
                  <a:bodyPr/>
                  <a:lstStyle/>
                  <a:p>
                    <a:fld id="{4EE46EDD-8EFB-44FF-B27F-66A92F287C1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1522-4FFF-9E56-9731F6C7602B}"/>
                </c:ext>
              </c:extLst>
            </c:dLbl>
            <c:dLbl>
              <c:idx val="9"/>
              <c:tx>
                <c:rich>
                  <a:bodyPr/>
                  <a:lstStyle/>
                  <a:p>
                    <a:fld id="{FA3AB126-4E37-43FF-B09C-AE1822C5DEA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1522-4FFF-9E56-9731F6C7602B}"/>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1522-4FFF-9E56-9731F6C7602B}"/>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1522-4FFF-9E56-9731F6C7602B}"/>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1522-4FFF-9E56-9731F6C7602B}"/>
                </c:ext>
              </c:extLst>
            </c:dLbl>
            <c:dLbl>
              <c:idx val="13"/>
              <c:tx>
                <c:rich>
                  <a:bodyPr/>
                  <a:lstStyle/>
                  <a:p>
                    <a:fld id="{3094D9C3-7990-44FF-B35B-3FABC05BB35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1522-4FFF-9E56-9731F6C7602B}"/>
                </c:ext>
              </c:extLst>
            </c:dLbl>
            <c:dLbl>
              <c:idx val="14"/>
              <c:tx>
                <c:rich>
                  <a:bodyPr/>
                  <a:lstStyle/>
                  <a:p>
                    <a:fld id="{C4B7046E-B7B4-4678-8C75-271467D109F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1522-4FFF-9E56-9731F6C7602B}"/>
                </c:ext>
              </c:extLst>
            </c:dLbl>
            <c:dLbl>
              <c:idx val="15"/>
              <c:tx>
                <c:rich>
                  <a:bodyPr/>
                  <a:lstStyle/>
                  <a:p>
                    <a:fld id="{35E554FA-79AB-425A-A52E-20A1798CE18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1522-4FFF-9E56-9731F6C7602B}"/>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1522-4FFF-9E56-9731F6C7602B}"/>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1522-4FFF-9E56-9731F6C7602B}"/>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1522-4FFF-9E56-9731F6C7602B}"/>
                </c:ext>
              </c:extLst>
            </c:dLbl>
            <c:dLbl>
              <c:idx val="19"/>
              <c:tx>
                <c:rich>
                  <a:bodyPr/>
                  <a:lstStyle/>
                  <a:p>
                    <a:fld id="{DBEA18C1-F93F-41B7-9CE7-F3BA570B136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1522-4FFF-9E56-9731F6C7602B}"/>
                </c:ext>
              </c:extLst>
            </c:dLbl>
            <c:dLbl>
              <c:idx val="20"/>
              <c:tx>
                <c:rich>
                  <a:bodyPr/>
                  <a:lstStyle/>
                  <a:p>
                    <a:fld id="{487E55A4-45A1-4506-89BD-7A674878550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1522-4FFF-9E56-9731F6C7602B}"/>
                </c:ext>
              </c:extLst>
            </c:dLbl>
            <c:dLbl>
              <c:idx val="21"/>
              <c:tx>
                <c:rich>
                  <a:bodyPr/>
                  <a:lstStyle/>
                  <a:p>
                    <a:fld id="{D5778F7E-93E6-4807-965E-9ECA126740E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1522-4FFF-9E56-9731F6C7602B}"/>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1522-4FFF-9E56-9731F6C7602B}"/>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1522-4FFF-9E56-9731F6C7602B}"/>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1522-4FFF-9E56-9731F6C7602B}"/>
                </c:ext>
              </c:extLst>
            </c:dLbl>
            <c:dLbl>
              <c:idx val="25"/>
              <c:tx>
                <c:rich>
                  <a:bodyPr/>
                  <a:lstStyle/>
                  <a:p>
                    <a:fld id="{779CE4ED-3A69-4943-910F-EBBADA11C64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1522-4FFF-9E56-9731F6C7602B}"/>
                </c:ext>
              </c:extLst>
            </c:dLbl>
            <c:dLbl>
              <c:idx val="26"/>
              <c:tx>
                <c:rich>
                  <a:bodyPr/>
                  <a:lstStyle/>
                  <a:p>
                    <a:fld id="{3A64F47E-95CD-4F6C-A9E1-BDD6EEEB615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1522-4FFF-9E56-9731F6C7602B}"/>
                </c:ext>
              </c:extLst>
            </c:dLbl>
            <c:dLbl>
              <c:idx val="27"/>
              <c:tx>
                <c:rich>
                  <a:bodyPr/>
                  <a:lstStyle/>
                  <a:p>
                    <a:fld id="{F0E43132-BB6A-4362-BC2B-A0E6DE4F52E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1522-4FFF-9E56-9731F6C7602B}"/>
                </c:ext>
              </c:extLst>
            </c:dLbl>
            <c:dLbl>
              <c:idx val="28"/>
              <c:tx>
                <c:rich>
                  <a:bodyPr/>
                  <a:lstStyle/>
                  <a:p>
                    <a:fld id="{A7F3D4ED-D367-4501-B89B-ACCF992E526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1522-4FFF-9E56-9731F6C7602B}"/>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1522-4FFF-9E56-9731F6C7602B}"/>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1522-4FFF-9E56-9731F6C7602B}"/>
                </c:ext>
              </c:extLst>
            </c:dLbl>
            <c:dLbl>
              <c:idx val="31"/>
              <c:tx>
                <c:rich>
                  <a:bodyPr/>
                  <a:lstStyle/>
                  <a:p>
                    <a:fld id="{6D860CFD-5CA6-4084-A8D8-9A7FAE15EF4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1522-4FFF-9E56-9731F6C7602B}"/>
                </c:ext>
              </c:extLst>
            </c:dLbl>
            <c:dLbl>
              <c:idx val="32"/>
              <c:tx>
                <c:rich>
                  <a:bodyPr/>
                  <a:lstStyle/>
                  <a:p>
                    <a:fld id="{5CD9CC61-33F2-492A-856A-152CDC494CC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1522-4FFF-9E56-9731F6C7602B}"/>
                </c:ext>
              </c:extLst>
            </c:dLbl>
            <c:dLbl>
              <c:idx val="33"/>
              <c:tx>
                <c:rich>
                  <a:bodyPr/>
                  <a:lstStyle/>
                  <a:p>
                    <a:fld id="{17D7BBCB-255E-43EC-925B-5D6E64D96C2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1522-4FFF-9E56-9731F6C7602B}"/>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1522-4FFF-9E56-9731F6C7602B}"/>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1522-4FFF-9E56-9731F6C7602B}"/>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1522-4FFF-9E56-9731F6C7602B}"/>
                </c:ext>
              </c:extLst>
            </c:dLbl>
            <c:dLbl>
              <c:idx val="37"/>
              <c:tx>
                <c:rich>
                  <a:bodyPr/>
                  <a:lstStyle/>
                  <a:p>
                    <a:fld id="{54149770-7E72-4553-BD12-61EB6076C8A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1522-4FFF-9E56-9731F6C7602B}"/>
                </c:ext>
              </c:extLst>
            </c:dLbl>
            <c:dLbl>
              <c:idx val="38"/>
              <c:tx>
                <c:rich>
                  <a:bodyPr/>
                  <a:lstStyle/>
                  <a:p>
                    <a:fld id="{DC8291FD-036C-4F07-AB30-8BE608946D2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1522-4FFF-9E56-9731F6C7602B}"/>
                </c:ext>
              </c:extLst>
            </c:dLbl>
            <c:dLbl>
              <c:idx val="39"/>
              <c:tx>
                <c:rich>
                  <a:bodyPr/>
                  <a:lstStyle/>
                  <a:p>
                    <a:fld id="{76897DF5-A48F-463A-A8FE-96ACF547F3F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1522-4FFF-9E56-9731F6C7602B}"/>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1522-4FFF-9E56-9731F6C7602B}"/>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1522-4FFF-9E56-9731F6C7602B}"/>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1522-4FFF-9E56-9731F6C7602B}"/>
                </c:ext>
              </c:extLst>
            </c:dLbl>
            <c:dLbl>
              <c:idx val="43"/>
              <c:tx>
                <c:rich>
                  <a:bodyPr/>
                  <a:lstStyle/>
                  <a:p>
                    <a:fld id="{0F19238E-DFBF-4FAE-9C19-571757B0FF0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1522-4FFF-9E56-9731F6C7602B}"/>
                </c:ext>
              </c:extLst>
            </c:dLbl>
            <c:dLbl>
              <c:idx val="44"/>
              <c:tx>
                <c:rich>
                  <a:bodyPr/>
                  <a:lstStyle/>
                  <a:p>
                    <a:fld id="{11253DF4-F9C0-42E6-AAC4-10FB2ACA50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1522-4FFF-9E56-9731F6C7602B}"/>
                </c:ext>
              </c:extLst>
            </c:dLbl>
            <c:dLbl>
              <c:idx val="45"/>
              <c:tx>
                <c:rich>
                  <a:bodyPr/>
                  <a:lstStyle/>
                  <a:p>
                    <a:fld id="{573C8BB0-74D0-4C54-A553-3A35605BA94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1522-4FFF-9E56-9731F6C7602B}"/>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1522-4FFF-9E56-9731F6C7602B}"/>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1522-4FFF-9E56-9731F6C7602B}"/>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1522-4FFF-9E56-9731F6C7602B}"/>
                </c:ext>
              </c:extLst>
            </c:dLbl>
            <c:dLbl>
              <c:idx val="49"/>
              <c:tx>
                <c:rich>
                  <a:bodyPr/>
                  <a:lstStyle/>
                  <a:p>
                    <a:fld id="{4BB299F8-15B7-4505-B496-E640524E8EF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1522-4FFF-9E56-9731F6C7602B}"/>
                </c:ext>
              </c:extLst>
            </c:dLbl>
            <c:dLbl>
              <c:idx val="50"/>
              <c:tx>
                <c:rich>
                  <a:bodyPr/>
                  <a:lstStyle/>
                  <a:p>
                    <a:fld id="{F15BC02E-CC71-41AC-A77D-5D357B07A27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1522-4FFF-9E56-9731F6C7602B}"/>
                </c:ext>
              </c:extLst>
            </c:dLbl>
            <c:dLbl>
              <c:idx val="51"/>
              <c:tx>
                <c:rich>
                  <a:bodyPr/>
                  <a:lstStyle/>
                  <a:p>
                    <a:fld id="{6ED4EFE9-05DB-4124-9C69-2411E9BD72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1522-4FFF-9E56-9731F6C7602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1522-4FFF-9E56-9731F6C7602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1522-4FFF-9E56-9731F6C7602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E782C-E550-452E-9FE3-91B8E17AF226}" type="datetimeFigureOut">
              <a:rPr lang="en-AE" smtClean="0"/>
              <a:t>19/09/2025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683E8-0D0A-4C02-8331-429BD4A453B1}" type="slidenum">
              <a:rPr lang="en-AE" smtClean="0"/>
              <a:t>‹#›</a:t>
            </a:fld>
            <a:endParaRPr lang="en-AE"/>
          </a:p>
        </p:txBody>
      </p:sp>
    </p:spTree>
    <p:extLst>
      <p:ext uri="{BB962C8B-B14F-4D97-AF65-F5344CB8AC3E}">
        <p14:creationId xmlns:p14="http://schemas.microsoft.com/office/powerpoint/2010/main" val="15714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EF5B9-441A-4523-1ACE-593161F844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5B149-09B5-9BFC-B9FE-862E33482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BF498F-52A1-49CE-F97E-7C2102F38A51}"/>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881C2A81-3512-D72C-17BC-12FC847B80B4}"/>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3371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dirty="0"/>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6367651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280142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6060492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5468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21583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0193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76017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15524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4950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9/19/2025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66408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19/09/2025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46204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9/19/2025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4816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19/09/2025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524438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19/09/2025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03046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19/09/2025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932298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771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9/19/2025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37479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9/19/2025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89406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329215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7104506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1885971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7490364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9/19/2025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05497040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049293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dirty="0"/>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9/19/2025</a:t>
            </a:fld>
            <a:endParaRPr lang="en-US"/>
          </a:p>
        </p:txBody>
      </p:sp>
    </p:spTree>
    <p:extLst>
      <p:ext uri="{BB962C8B-B14F-4D97-AF65-F5344CB8AC3E}">
        <p14:creationId xmlns:p14="http://schemas.microsoft.com/office/powerpoint/2010/main" val="1848249703"/>
      </p:ext>
    </p:extLst>
  </p:cSld>
  <p:clrMap bg1="lt1" tx1="dk1" bg2="lt2" tx2="dk2" accent1="accent1" accent2="accent2" accent3="accent3" accent4="accent4" accent5="accent5" accent6="accent6" hlink="hlink" folHlink="folHlink"/>
  <p:sldLayoutIdLst>
    <p:sldLayoutId id="2147483895"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18" r:id="rId21"/>
    <p:sldLayoutId id="2147483919" r:id="rId22"/>
    <p:sldLayoutId id="2147483954" r:id="rId23"/>
    <p:sldLayoutId id="214748395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8.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1.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2.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3.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4.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9.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8" Type="http://schemas.openxmlformats.org/officeDocument/2006/relationships/chart" Target="../charts/chart23.xml"/><Relationship Id="rId3" Type="http://schemas.openxmlformats.org/officeDocument/2006/relationships/oleObject" Target="../embeddings/oleObject28.bin"/><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5.xml"/><Relationship Id="rId5" Type="http://schemas.openxmlformats.org/officeDocument/2006/relationships/chart" Target="../charts/chart24.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6.xml"/><Relationship Id="rId4" Type="http://schemas.openxmlformats.org/officeDocument/2006/relationships/image" Target="../media/image31.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image" Target="../media/image31.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30.bin"/><Relationship Id="rId7" Type="http://schemas.openxmlformats.org/officeDocument/2006/relationships/chart" Target="../charts/chart31.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30.xml"/><Relationship Id="rId5" Type="http://schemas.openxmlformats.org/officeDocument/2006/relationships/chart" Target="../charts/chart29.xml"/><Relationship Id="rId4" Type="http://schemas.openxmlformats.org/officeDocument/2006/relationships/image" Target="../media/image31.emf"/></Relationships>
</file>

<file path=ppt/slides/_rels/slide24.xml.rels><?xml version="1.0" encoding="UTF-8" standalone="yes"?>
<Relationships xmlns="http://schemas.openxmlformats.org/package/2006/relationships"><Relationship Id="rId8" Type="http://schemas.openxmlformats.org/officeDocument/2006/relationships/chart" Target="../charts/chart35.xml"/><Relationship Id="rId3" Type="http://schemas.openxmlformats.org/officeDocument/2006/relationships/oleObject" Target="../embeddings/oleObject30.bin"/><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33.xml"/><Relationship Id="rId5" Type="http://schemas.openxmlformats.org/officeDocument/2006/relationships/chart" Target="../charts/chart32.xml"/><Relationship Id="rId4" Type="http://schemas.openxmlformats.org/officeDocument/2006/relationships/image" Target="../media/image31.emf"/></Relationships>
</file>

<file path=ppt/slides/_rels/slide25.xml.rels><?xml version="1.0" encoding="UTF-8" standalone="yes"?>
<Relationships xmlns="http://schemas.openxmlformats.org/package/2006/relationships"><Relationship Id="rId8" Type="http://schemas.openxmlformats.org/officeDocument/2006/relationships/chart" Target="../charts/chart39.xml"/><Relationship Id="rId3" Type="http://schemas.openxmlformats.org/officeDocument/2006/relationships/oleObject" Target="../embeddings/oleObject30.bin"/><Relationship Id="rId7" Type="http://schemas.openxmlformats.org/officeDocument/2006/relationships/chart" Target="../charts/chart3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31.emf"/><Relationship Id="rId9" Type="http://schemas.openxmlformats.org/officeDocument/2006/relationships/chart" Target="../charts/chart40.xml"/></Relationships>
</file>

<file path=ppt/slides/_rels/slide26.xml.rels><?xml version="1.0" encoding="UTF-8" standalone="yes"?>
<Relationships xmlns="http://schemas.openxmlformats.org/package/2006/relationships"><Relationship Id="rId8" Type="http://schemas.openxmlformats.org/officeDocument/2006/relationships/chart" Target="../charts/chart44.xml"/><Relationship Id="rId3" Type="http://schemas.openxmlformats.org/officeDocument/2006/relationships/chart" Target="../charts/chart41.xml"/><Relationship Id="rId7" Type="http://schemas.openxmlformats.org/officeDocument/2006/relationships/chart" Target="../charts/chart43.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42.xml"/><Relationship Id="rId5" Type="http://schemas.openxmlformats.org/officeDocument/2006/relationships/image" Target="../media/image31.emf"/><Relationship Id="rId10" Type="http://schemas.openxmlformats.org/officeDocument/2006/relationships/chart" Target="../charts/chart46.xml"/><Relationship Id="rId4" Type="http://schemas.openxmlformats.org/officeDocument/2006/relationships/oleObject" Target="../embeddings/oleObject30.bin"/><Relationship Id="rId9" Type="http://schemas.openxmlformats.org/officeDocument/2006/relationships/chart" Target="../charts/chart4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4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49.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4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9.xml.rels><?xml version="1.0" encoding="UTF-8" standalone="yes"?>
<Relationships xmlns="http://schemas.openxmlformats.org/package/2006/relationships"><Relationship Id="rId8" Type="http://schemas.openxmlformats.org/officeDocument/2006/relationships/chart" Target="../charts/chart52.xml"/><Relationship Id="rId3" Type="http://schemas.openxmlformats.org/officeDocument/2006/relationships/notesSlide" Target="../notesSlides/notesSlide10.xml"/><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50.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8" Type="http://schemas.openxmlformats.org/officeDocument/2006/relationships/chart" Target="../charts/chart55.xml"/><Relationship Id="rId3" Type="http://schemas.openxmlformats.org/officeDocument/2006/relationships/notesSlide" Target="../notesSlides/notesSlide11.xml"/><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53.xml"/><Relationship Id="rId5" Type="http://schemas.openxmlformats.org/officeDocument/2006/relationships/image" Target="../media/image32.emf"/><Relationship Id="rId4" Type="http://schemas.openxmlformats.org/officeDocument/2006/relationships/oleObject" Target="../embeddings/oleObject31.bin"/><Relationship Id="rId9" Type="http://schemas.openxmlformats.org/officeDocument/2006/relationships/chart" Target="../charts/chart56.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5.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7.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6.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9/19/2025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1926895290"/>
              </p:ext>
            </p:extLst>
          </p:nvPr>
        </p:nvGraphicFramePr>
        <p:xfrm>
          <a:off x="509016" y="1140560"/>
          <a:ext cx="8129015" cy="3591917"/>
        </p:xfrm>
        <a:graphic>
          <a:graphicData uri="http://schemas.openxmlformats.org/drawingml/2006/table">
            <a:tbl>
              <a:tblPr firstRow="1" bandRow="1">
                <a:tableStyleId>{5C22544A-7EE6-4342-B048-85BDC9FD1C3A}</a:tableStyleId>
              </a:tblPr>
              <a:tblGrid>
                <a:gridCol w="1625803">
                  <a:extLst>
                    <a:ext uri="{9D8B030D-6E8A-4147-A177-3AD203B41FA5}">
                      <a16:colId xmlns:a16="http://schemas.microsoft.com/office/drawing/2014/main" val="654108321"/>
                    </a:ext>
                  </a:extLst>
                </a:gridCol>
                <a:gridCol w="1625803">
                  <a:extLst>
                    <a:ext uri="{9D8B030D-6E8A-4147-A177-3AD203B41FA5}">
                      <a16:colId xmlns:a16="http://schemas.microsoft.com/office/drawing/2014/main" val="2577239026"/>
                    </a:ext>
                  </a:extLst>
                </a:gridCol>
                <a:gridCol w="1625803">
                  <a:extLst>
                    <a:ext uri="{9D8B030D-6E8A-4147-A177-3AD203B41FA5}">
                      <a16:colId xmlns:a16="http://schemas.microsoft.com/office/drawing/2014/main" val="1241509968"/>
                    </a:ext>
                  </a:extLst>
                </a:gridCol>
                <a:gridCol w="1625803">
                  <a:extLst>
                    <a:ext uri="{9D8B030D-6E8A-4147-A177-3AD203B41FA5}">
                      <a16:colId xmlns:a16="http://schemas.microsoft.com/office/drawing/2014/main" val="857200868"/>
                    </a:ext>
                  </a:extLst>
                </a:gridCol>
                <a:gridCol w="1625803">
                  <a:extLst>
                    <a:ext uri="{9D8B030D-6E8A-4147-A177-3AD203B41FA5}">
                      <a16:colId xmlns:a16="http://schemas.microsoft.com/office/drawing/2014/main" val="1067236688"/>
                    </a:ext>
                  </a:extLst>
                </a:gridCol>
              </a:tblGrid>
              <a:tr h="352153">
                <a:tc>
                  <a:txBody>
                    <a:bodyPr/>
                    <a:lstStyle/>
                    <a:p>
                      <a:pPr algn="ctr" fontAlgn="b"/>
                      <a:r>
                        <a:rPr lang="en-US" sz="900" b="0" kern="1200" dirty="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4199198413"/>
              </p:ext>
            </p:extLst>
          </p:nvPr>
        </p:nvGraphicFramePr>
        <p:xfrm>
          <a:off x="5386455" y="1487345"/>
          <a:ext cx="1612256"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672525934"/>
              </p:ext>
            </p:extLst>
          </p:nvPr>
        </p:nvGraphicFramePr>
        <p:xfrm>
          <a:off x="7014699" y="1498814"/>
          <a:ext cx="1612256"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9347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9/19/2025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9838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9/19/2025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227321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9/19/2025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72035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0870992-F0EF-B48B-C512-CAB0263607E5}"/>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0870992-F0EF-B48B-C512-CAB0263607E5}"/>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ECE2348F-4A5E-4377-BC6E-44DA80E64CED}" type="datetime1">
              <a:rPr lang="en-US" noProof="0" smtClean="0"/>
              <a:pPr lvl="0"/>
              <a:t>9/19/2025</a:t>
            </a:fld>
            <a:endParaRPr lang="en-US" noProof="0"/>
          </a:p>
        </p:txBody>
      </p:sp>
      <p:sp>
        <p:nvSpPr>
          <p:cNvPr id="9" name="Footer Placeholder 8">
            <a:extLst>
              <a:ext uri="{FF2B5EF4-FFF2-40B4-BE49-F238E27FC236}">
                <a16:creationId xmlns:a16="http://schemas.microsoft.com/office/drawing/2014/main" id="{4DCD2A08-01E5-6C57-C2F4-7845774327A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E87B52AC-8018-1DEA-CAEA-DD623D44C3F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dirty="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dirty="0"/>
              <a:t>Feature</a:t>
            </a:r>
            <a:r>
              <a:rPr lang="en-AE" dirty="0"/>
              <a:t> </a:t>
            </a:r>
            <a:r>
              <a:rPr lang="en-US" dirty="0"/>
              <a:t>Share vs. Fair Share </a:t>
            </a:r>
            <a:r>
              <a:rPr lang="en-US"/>
              <a:t>| Retailer </a:t>
            </a:r>
            <a:r>
              <a:rPr lang="en-AE" dirty="0"/>
              <a:t>| </a:t>
            </a:r>
            <a:r>
              <a:rPr lang="en-US" dirty="0"/>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Feature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36849936"/>
              </p:ext>
            </p:extLst>
          </p:nvPr>
        </p:nvGraphicFramePr>
        <p:xfrm>
          <a:off x="537483" y="1137274"/>
          <a:ext cx="8096662" cy="359506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40521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1BD8230-08F6-6B04-600B-F5771ED4BCB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41BD8230-08F6-6B04-600B-F5771ED4BCB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4AF59A4A-DBA3-4B15-9761-DDCAB7C5C67C}" type="datetime1">
              <a:rPr lang="en-US" noProof="0" smtClean="0"/>
              <a:pPr lvl="0"/>
              <a:t>9/19/2025</a:t>
            </a:fld>
            <a:endParaRPr lang="en-US" noProof="0"/>
          </a:p>
        </p:txBody>
      </p:sp>
      <p:sp>
        <p:nvSpPr>
          <p:cNvPr id="9" name="Footer Placeholder 8">
            <a:extLst>
              <a:ext uri="{FF2B5EF4-FFF2-40B4-BE49-F238E27FC236}">
                <a16:creationId xmlns:a16="http://schemas.microsoft.com/office/drawing/2014/main" id="{577D2D85-84DF-541E-528E-A6A57B5D4C3C}"/>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C09D557A-3BE9-D9F6-C3E6-D81AC7A58AB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Display</a:t>
            </a:r>
            <a:r>
              <a:rPr lang="en-AE"/>
              <a:t> </a:t>
            </a:r>
            <a:r>
              <a:rPr lang="en-US"/>
              <a:t>Share vs. Fair Share | Retailer </a:t>
            </a:r>
            <a:r>
              <a:rPr lang="en-AE"/>
              <a:t>| </a:t>
            </a:r>
            <a:r>
              <a:rPr lang="en-US"/>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Display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22046809"/>
              </p:ext>
            </p:extLst>
          </p:nvPr>
        </p:nvGraphicFramePr>
        <p:xfrm>
          <a:off x="540726" y="1137272"/>
          <a:ext cx="8096662" cy="359683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0720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9/19/2025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76837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9/19/2025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7437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9/19/2025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164579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9/19/2025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81950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9/19/2025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037345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9/19/2025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735736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9/19/2025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076073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35764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47934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0AF88-84F4-2869-DECA-6EE31CA33F0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4C8AD0F-9180-3EAB-01FE-653B32642F4B}"/>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632914CD-B2C7-F3EB-98CC-C16BD3795F4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E2E8F52B-FAE2-3582-90CF-32EC79D3A27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C4E2ED9-2DD2-0F1D-6A5E-8DFBE65B9B5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15" name="Data Source">
            <a:extLst>
              <a:ext uri="{FF2B5EF4-FFF2-40B4-BE49-F238E27FC236}">
                <a16:creationId xmlns:a16="http://schemas.microsoft.com/office/drawing/2014/main" id="{2892DBE4-D9CE-54D1-8585-D34CF596078B}"/>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1DE27DA8-5DB0-BC4B-9F42-DEC01F942BDA}"/>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60F5EE99-9B67-4A7C-5AC0-9C69771267AC}"/>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44E7D6A7-2517-1924-D21E-A75D83E57D55}"/>
              </a:ext>
            </a:extLst>
          </p:cNvPr>
          <p:cNvGraphicFramePr>
            <a:graphicFrameLocks noGrp="1"/>
          </p:cNvGraphicFramePr>
          <p:nvPr>
            <p:extLst>
              <p:ext uri="{D42A27DB-BD31-4B8C-83A1-F6EECF244321}">
                <p14:modId xmlns:p14="http://schemas.microsoft.com/office/powerpoint/2010/main" val="44401082"/>
              </p:ext>
            </p:extLst>
          </p:nvPr>
        </p:nvGraphicFramePr>
        <p:xfrm>
          <a:off x="543331" y="1131888"/>
          <a:ext cx="303523" cy="3237612"/>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079204">
                <a:tc>
                  <a:txBody>
                    <a:bodyPr/>
                    <a:lstStyle/>
                    <a:p>
                      <a:pPr algn="ctr" fontAlgn="b"/>
                      <a:r>
                        <a:rPr lang="en-US" sz="800" b="0" kern="1200" dirty="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1079204">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079204">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8" name="C2">
            <a:extLst>
              <a:ext uri="{FF2B5EF4-FFF2-40B4-BE49-F238E27FC236}">
                <a16:creationId xmlns:a16="http://schemas.microsoft.com/office/drawing/2014/main" id="{71E6DCF7-1A98-55BE-A118-CCB61BFA1677}"/>
              </a:ext>
            </a:extLst>
          </p:cNvPr>
          <p:cNvGraphicFramePr>
            <a:graphicFrameLocks/>
          </p:cNvGraphicFramePr>
          <p:nvPr>
            <p:extLst>
              <p:ext uri="{D42A27DB-BD31-4B8C-83A1-F6EECF244321}">
                <p14:modId xmlns:p14="http://schemas.microsoft.com/office/powerpoint/2010/main" val="3203492051"/>
              </p:ext>
            </p:extLst>
          </p:nvPr>
        </p:nvGraphicFramePr>
        <p:xfrm>
          <a:off x="907981" y="1190100"/>
          <a:ext cx="7740000" cy="98019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2">
            <a:extLst>
              <a:ext uri="{FF2B5EF4-FFF2-40B4-BE49-F238E27FC236}">
                <a16:creationId xmlns:a16="http://schemas.microsoft.com/office/drawing/2014/main" id="{911CF36C-1A7B-4AFC-C29D-445ACA239949}"/>
              </a:ext>
            </a:extLst>
          </p:cNvPr>
          <p:cNvGraphicFramePr>
            <a:graphicFrameLocks/>
          </p:cNvGraphicFramePr>
          <p:nvPr>
            <p:extLst>
              <p:ext uri="{D42A27DB-BD31-4B8C-83A1-F6EECF244321}">
                <p14:modId xmlns:p14="http://schemas.microsoft.com/office/powerpoint/2010/main" val="4171023131"/>
              </p:ext>
            </p:extLst>
          </p:nvPr>
        </p:nvGraphicFramePr>
        <p:xfrm>
          <a:off x="907981" y="2226391"/>
          <a:ext cx="7740000" cy="8839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2">
            <a:extLst>
              <a:ext uri="{FF2B5EF4-FFF2-40B4-BE49-F238E27FC236}">
                <a16:creationId xmlns:a16="http://schemas.microsoft.com/office/drawing/2014/main" id="{8045044B-F89E-09A8-5E36-8D8608CD8A9F}"/>
              </a:ext>
            </a:extLst>
          </p:cNvPr>
          <p:cNvGraphicFramePr>
            <a:graphicFrameLocks/>
          </p:cNvGraphicFramePr>
          <p:nvPr>
            <p:extLst>
              <p:ext uri="{D42A27DB-BD31-4B8C-83A1-F6EECF244321}">
                <p14:modId xmlns:p14="http://schemas.microsoft.com/office/powerpoint/2010/main" val="1582608468"/>
              </p:ext>
            </p:extLst>
          </p:nvPr>
        </p:nvGraphicFramePr>
        <p:xfrm>
          <a:off x="907981" y="3277698"/>
          <a:ext cx="7740000" cy="145505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91446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5202D-A6C3-32ED-9277-F1702C91ADE4}"/>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9A04BAD-47BC-2298-1C16-B4C36E5DCAA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7EF4ADA-B7D7-369C-A15C-4B55E08410F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678C2E9D-5AF4-53D6-B317-3A070178575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8E811E2-3B37-F4EB-21D5-6CED2A47B20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15" name="Data Source">
            <a:extLst>
              <a:ext uri="{FF2B5EF4-FFF2-40B4-BE49-F238E27FC236}">
                <a16:creationId xmlns:a16="http://schemas.microsoft.com/office/drawing/2014/main" id="{89910504-1DAA-5B13-AAC8-EE6F2AE94A85}"/>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8DE4D359-B6FF-DFAA-C099-A1C1B7AAA676}"/>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6C45166-D38E-1C96-444C-127C8300032B}"/>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81483C84-291D-696C-5801-C6D78552189A}"/>
              </a:ext>
            </a:extLst>
          </p:cNvPr>
          <p:cNvGraphicFramePr>
            <a:graphicFrameLocks noGrp="1"/>
          </p:cNvGraphicFramePr>
          <p:nvPr>
            <p:extLst>
              <p:ext uri="{D42A27DB-BD31-4B8C-83A1-F6EECF244321}">
                <p14:modId xmlns:p14="http://schemas.microsoft.com/office/powerpoint/2010/main" val="306748637"/>
              </p:ext>
            </p:extLst>
          </p:nvPr>
        </p:nvGraphicFramePr>
        <p:xfrm>
          <a:off x="543331" y="1131888"/>
          <a:ext cx="303523" cy="3449528"/>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862382">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862382">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862382">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862382">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C57BF963-75C8-3509-DF34-736E47CD2177}"/>
              </a:ext>
            </a:extLst>
          </p:cNvPr>
          <p:cNvGraphicFramePr>
            <a:graphicFrameLocks/>
          </p:cNvGraphicFramePr>
          <p:nvPr>
            <p:extLst>
              <p:ext uri="{D42A27DB-BD31-4B8C-83A1-F6EECF244321}">
                <p14:modId xmlns:p14="http://schemas.microsoft.com/office/powerpoint/2010/main" val="1633204920"/>
              </p:ext>
            </p:extLst>
          </p:nvPr>
        </p:nvGraphicFramePr>
        <p:xfrm>
          <a:off x="905321" y="1131888"/>
          <a:ext cx="7740000" cy="82973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2">
            <a:extLst>
              <a:ext uri="{FF2B5EF4-FFF2-40B4-BE49-F238E27FC236}">
                <a16:creationId xmlns:a16="http://schemas.microsoft.com/office/drawing/2014/main" id="{EF638191-9AD3-F53C-53D9-07617BF27424}"/>
              </a:ext>
            </a:extLst>
          </p:cNvPr>
          <p:cNvGraphicFramePr>
            <a:graphicFrameLocks/>
          </p:cNvGraphicFramePr>
          <p:nvPr>
            <p:extLst>
              <p:ext uri="{D42A27DB-BD31-4B8C-83A1-F6EECF244321}">
                <p14:modId xmlns:p14="http://schemas.microsoft.com/office/powerpoint/2010/main" val="974424976"/>
              </p:ext>
            </p:extLst>
          </p:nvPr>
        </p:nvGraphicFramePr>
        <p:xfrm>
          <a:off x="899999" y="1966133"/>
          <a:ext cx="7740000" cy="88150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2">
            <a:extLst>
              <a:ext uri="{FF2B5EF4-FFF2-40B4-BE49-F238E27FC236}">
                <a16:creationId xmlns:a16="http://schemas.microsoft.com/office/drawing/2014/main" id="{12FB3567-7AEE-DDCE-0F01-65DD58CA4903}"/>
              </a:ext>
            </a:extLst>
          </p:cNvPr>
          <p:cNvGraphicFramePr>
            <a:graphicFrameLocks/>
          </p:cNvGraphicFramePr>
          <p:nvPr>
            <p:extLst>
              <p:ext uri="{D42A27DB-BD31-4B8C-83A1-F6EECF244321}">
                <p14:modId xmlns:p14="http://schemas.microsoft.com/office/powerpoint/2010/main" val="3691157756"/>
              </p:ext>
            </p:extLst>
          </p:nvPr>
        </p:nvGraphicFramePr>
        <p:xfrm>
          <a:off x="907981" y="2852145"/>
          <a:ext cx="7740000" cy="83845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8" name="C2">
            <a:extLst>
              <a:ext uri="{FF2B5EF4-FFF2-40B4-BE49-F238E27FC236}">
                <a16:creationId xmlns:a16="http://schemas.microsoft.com/office/drawing/2014/main" id="{64B9AD7D-6434-9BA5-BAEF-8937575651AC}"/>
              </a:ext>
            </a:extLst>
          </p:cNvPr>
          <p:cNvGraphicFramePr>
            <a:graphicFrameLocks/>
          </p:cNvGraphicFramePr>
          <p:nvPr>
            <p:extLst>
              <p:ext uri="{D42A27DB-BD31-4B8C-83A1-F6EECF244321}">
                <p14:modId xmlns:p14="http://schemas.microsoft.com/office/powerpoint/2010/main" val="1504638670"/>
              </p:ext>
            </p:extLst>
          </p:nvPr>
        </p:nvGraphicFramePr>
        <p:xfrm>
          <a:off x="902660" y="3695102"/>
          <a:ext cx="7740000" cy="103765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44663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0655E-8CB4-1D8A-2F67-11036FB1C531}"/>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31CD73C-E590-EB05-5ED8-56326A9D19A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5CF5C216-E226-2145-E009-09D6B510463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1A9E1F83-6D9E-3659-4EE6-D57E161E532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8D7ED125-994F-1785-565C-E7812D951FD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15" name="Data Source">
            <a:extLst>
              <a:ext uri="{FF2B5EF4-FFF2-40B4-BE49-F238E27FC236}">
                <a16:creationId xmlns:a16="http://schemas.microsoft.com/office/drawing/2014/main" id="{F02DADCC-9D3D-E6AF-CDD0-F77F2E475948}"/>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E6457AB-1F75-EDF5-28B3-59703DC43C13}"/>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3B2A807A-B447-E219-9089-DFE5CD3E5824}"/>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2771134-BE5D-B1B3-276E-D11D4EFD762C}"/>
              </a:ext>
            </a:extLst>
          </p:cNvPr>
          <p:cNvGraphicFramePr>
            <a:graphicFrameLocks noGrp="1"/>
          </p:cNvGraphicFramePr>
          <p:nvPr>
            <p:extLst>
              <p:ext uri="{D42A27DB-BD31-4B8C-83A1-F6EECF244321}">
                <p14:modId xmlns:p14="http://schemas.microsoft.com/office/powerpoint/2010/main" val="1862000568"/>
              </p:ext>
            </p:extLst>
          </p:nvPr>
        </p:nvGraphicFramePr>
        <p:xfrm>
          <a:off x="543331" y="1131888"/>
          <a:ext cx="303523" cy="3449525"/>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689905">
                <a:tc>
                  <a:txBody>
                    <a:bodyPr/>
                    <a:lstStyle/>
                    <a:p>
                      <a:pPr algn="ctr" fontAlgn="b"/>
                      <a:r>
                        <a:rPr lang="en-US" sz="800" b="0" kern="1200" dirty="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689905">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689905">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689905">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689905">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B9DFD641-2D89-817B-F509-F81D8C8D4FDC}"/>
              </a:ext>
            </a:extLst>
          </p:cNvPr>
          <p:cNvGraphicFramePr>
            <a:graphicFrameLocks/>
          </p:cNvGraphicFramePr>
          <p:nvPr>
            <p:extLst>
              <p:ext uri="{D42A27DB-BD31-4B8C-83A1-F6EECF244321}">
                <p14:modId xmlns:p14="http://schemas.microsoft.com/office/powerpoint/2010/main" val="2741958359"/>
              </p:ext>
            </p:extLst>
          </p:nvPr>
        </p:nvGraphicFramePr>
        <p:xfrm>
          <a:off x="907980" y="1158059"/>
          <a:ext cx="7740000" cy="58579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8" name="C2">
            <a:extLst>
              <a:ext uri="{FF2B5EF4-FFF2-40B4-BE49-F238E27FC236}">
                <a16:creationId xmlns:a16="http://schemas.microsoft.com/office/drawing/2014/main" id="{F28A4806-C4BC-CDEF-FEF0-6680E060DD1E}"/>
              </a:ext>
            </a:extLst>
          </p:cNvPr>
          <p:cNvGraphicFramePr>
            <a:graphicFrameLocks/>
          </p:cNvGraphicFramePr>
          <p:nvPr>
            <p:extLst>
              <p:ext uri="{D42A27DB-BD31-4B8C-83A1-F6EECF244321}">
                <p14:modId xmlns:p14="http://schemas.microsoft.com/office/powerpoint/2010/main" val="3213097543"/>
              </p:ext>
            </p:extLst>
          </p:nvPr>
        </p:nvGraphicFramePr>
        <p:xfrm>
          <a:off x="907980" y="2584624"/>
          <a:ext cx="7740000" cy="55663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5" name="C2">
            <a:extLst>
              <a:ext uri="{FF2B5EF4-FFF2-40B4-BE49-F238E27FC236}">
                <a16:creationId xmlns:a16="http://schemas.microsoft.com/office/drawing/2014/main" id="{62D25DF2-0ECE-3D25-96A0-9A016CFBBAE8}"/>
              </a:ext>
            </a:extLst>
          </p:cNvPr>
          <p:cNvGraphicFramePr>
            <a:graphicFrameLocks/>
          </p:cNvGraphicFramePr>
          <p:nvPr>
            <p:extLst>
              <p:ext uri="{D42A27DB-BD31-4B8C-83A1-F6EECF244321}">
                <p14:modId xmlns:p14="http://schemas.microsoft.com/office/powerpoint/2010/main" val="4195248072"/>
              </p:ext>
            </p:extLst>
          </p:nvPr>
        </p:nvGraphicFramePr>
        <p:xfrm>
          <a:off x="886947" y="1886858"/>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6" name="C2">
            <a:extLst>
              <a:ext uri="{FF2B5EF4-FFF2-40B4-BE49-F238E27FC236}">
                <a16:creationId xmlns:a16="http://schemas.microsoft.com/office/drawing/2014/main" id="{6A8C2FF1-FD36-C88F-E856-58E4D7A8DBB2}"/>
              </a:ext>
            </a:extLst>
          </p:cNvPr>
          <p:cNvGraphicFramePr>
            <a:graphicFrameLocks/>
          </p:cNvGraphicFramePr>
          <p:nvPr>
            <p:extLst>
              <p:ext uri="{D42A27DB-BD31-4B8C-83A1-F6EECF244321}">
                <p14:modId xmlns:p14="http://schemas.microsoft.com/office/powerpoint/2010/main" val="2982863668"/>
              </p:ext>
            </p:extLst>
          </p:nvPr>
        </p:nvGraphicFramePr>
        <p:xfrm>
          <a:off x="907980" y="3290250"/>
          <a:ext cx="7740000" cy="59709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C2">
            <a:extLst>
              <a:ext uri="{FF2B5EF4-FFF2-40B4-BE49-F238E27FC236}">
                <a16:creationId xmlns:a16="http://schemas.microsoft.com/office/drawing/2014/main" id="{511B7199-E6F3-F60A-0FF1-398C39B9385A}"/>
              </a:ext>
            </a:extLst>
          </p:cNvPr>
          <p:cNvGraphicFramePr>
            <a:graphicFrameLocks/>
          </p:cNvGraphicFramePr>
          <p:nvPr>
            <p:extLst>
              <p:ext uri="{D42A27DB-BD31-4B8C-83A1-F6EECF244321}">
                <p14:modId xmlns:p14="http://schemas.microsoft.com/office/powerpoint/2010/main" val="2319801538"/>
              </p:ext>
            </p:extLst>
          </p:nvPr>
        </p:nvGraphicFramePr>
        <p:xfrm>
          <a:off x="907980" y="3935405"/>
          <a:ext cx="7740000" cy="750642"/>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644918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B83FA-25E7-DE07-8B53-04BAFD151C58}"/>
            </a:ext>
          </a:extLst>
        </p:cNvPr>
        <p:cNvGrpSpPr/>
        <p:nvPr/>
      </p:nvGrpSpPr>
      <p:grpSpPr>
        <a:xfrm>
          <a:off x="0" y="0"/>
          <a:ext cx="0" cy="0"/>
          <a:chOff x="0" y="0"/>
          <a:chExt cx="0" cy="0"/>
        </a:xfrm>
      </p:grpSpPr>
      <p:graphicFrame>
        <p:nvGraphicFramePr>
          <p:cNvPr id="9" name="C2">
            <a:extLst>
              <a:ext uri="{FF2B5EF4-FFF2-40B4-BE49-F238E27FC236}">
                <a16:creationId xmlns:a16="http://schemas.microsoft.com/office/drawing/2014/main" id="{BE678AEC-A4B5-C9F9-80CE-D7E32C488EBE}"/>
              </a:ext>
            </a:extLst>
          </p:cNvPr>
          <p:cNvGraphicFramePr>
            <a:graphicFrameLocks/>
          </p:cNvGraphicFramePr>
          <p:nvPr/>
        </p:nvGraphicFramePr>
        <p:xfrm>
          <a:off x="907979" y="1138960"/>
          <a:ext cx="7740000" cy="5857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think-cell data - do not delete" hidden="1">
            <a:extLst>
              <a:ext uri="{FF2B5EF4-FFF2-40B4-BE49-F238E27FC236}">
                <a16:creationId xmlns:a16="http://schemas.microsoft.com/office/drawing/2014/main" id="{9EEAC255-6727-4085-14F1-21E806920E3E}"/>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883A24B6-D0A1-39B1-D984-08A87E034EF5}"/>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9/19/2025</a:t>
            </a:fld>
            <a:endParaRPr lang="en-US" noProof="0"/>
          </a:p>
        </p:txBody>
      </p:sp>
      <p:sp>
        <p:nvSpPr>
          <p:cNvPr id="4" name="Footer" hidden="1">
            <a:extLst>
              <a:ext uri="{FF2B5EF4-FFF2-40B4-BE49-F238E27FC236}">
                <a16:creationId xmlns:a16="http://schemas.microsoft.com/office/drawing/2014/main" id="{EC2C6277-90AE-34F1-0B49-8ACE302DD9FD}"/>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EC90219-A7DE-540F-C396-DE4AEAA21E4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15" name="Data Source">
            <a:extLst>
              <a:ext uri="{FF2B5EF4-FFF2-40B4-BE49-F238E27FC236}">
                <a16:creationId xmlns:a16="http://schemas.microsoft.com/office/drawing/2014/main" id="{B96ABA59-59CE-92E3-B26E-33B3646BE57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0F15F92-1E72-AF73-7DFB-9675DBA7F295}"/>
              </a:ext>
            </a:extLst>
          </p:cNvPr>
          <p:cNvSpPr>
            <a:spLocks noGrp="1"/>
          </p:cNvSpPr>
          <p:nvPr>
            <p:ph type="body" sz="quarter" idx="18"/>
          </p:nvPr>
        </p:nvSpPr>
        <p:spPr>
          <a:xfrm>
            <a:off x="503238" y="774000"/>
            <a:ext cx="8136762" cy="360000"/>
          </a:xfrm>
        </p:spPr>
        <p:txBody>
          <a:bodyPr/>
          <a:lstStyle/>
          <a:p>
            <a:r>
              <a:rPr lang="en-US" dirty="0"/>
              <a:t>Seasonality Index | By Sector | National | P3Y</a:t>
            </a:r>
          </a:p>
        </p:txBody>
      </p:sp>
      <p:sp>
        <p:nvSpPr>
          <p:cNvPr id="10" name="Title">
            <a:extLst>
              <a:ext uri="{FF2B5EF4-FFF2-40B4-BE49-F238E27FC236}">
                <a16:creationId xmlns:a16="http://schemas.microsoft.com/office/drawing/2014/main" id="{282858EF-8996-5EED-CB80-83A6E21B8CB3}"/>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AE7F43B-898E-480F-59F3-2AF75BCF1981}"/>
              </a:ext>
            </a:extLst>
          </p:cNvPr>
          <p:cNvGraphicFramePr>
            <a:graphicFrameLocks noGrp="1"/>
          </p:cNvGraphicFramePr>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574921">
                <a:tc>
                  <a:txBody>
                    <a:bodyPr/>
                    <a:lstStyle/>
                    <a:p>
                      <a:pPr algn="ctr" fontAlgn="b"/>
                      <a:r>
                        <a:rPr lang="en-US" sz="800" b="0" kern="1200">
                          <a:solidFill>
                            <a:srgbClr val="575555"/>
                          </a:solidFill>
                          <a:latin typeface="Nexa Bold"/>
                          <a:ea typeface="+mn-ea"/>
                          <a:cs typeface="+mn-cs"/>
                        </a:rPr>
                        <a:t>Beer</a:t>
                      </a:r>
                    </a:p>
                  </a:txBody>
                  <a:tcPr marL="4763" marR="4763" marT="4763" marB="0" vert="vert270" anchor="ctr">
                    <a:solidFill>
                      <a:schemeClr val="bg1">
                        <a:lumMod val="95000"/>
                      </a:schemeClr>
                    </a:solidFill>
                  </a:tcPr>
                </a:tc>
                <a:extLst>
                  <a:ext uri="{0D108BD9-81ED-4DB2-BD59-A6C34878D82A}">
                    <a16:rowId xmlns:a16="http://schemas.microsoft.com/office/drawing/2014/main" val="2185244123"/>
                  </a:ext>
                </a:extLst>
              </a:tr>
              <a:tr h="574921">
                <a:tc>
                  <a:txBody>
                    <a:bodyPr/>
                    <a:lstStyle/>
                    <a:p>
                      <a:pPr algn="ctr" fontAlgn="b"/>
                      <a:r>
                        <a:rPr lang="en-US" sz="800" b="0" kern="120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574921">
                <a:tc>
                  <a:txBody>
                    <a:bodyPr/>
                    <a:lstStyle/>
                    <a:p>
                      <a:pPr algn="ctr" fontAlgn="b"/>
                      <a:r>
                        <a:rPr lang="en-US" sz="800" b="0" kern="120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574921">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574921">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574921">
                <a:tc>
                  <a:txBody>
                    <a:bodyPr/>
                    <a:lstStyle/>
                    <a:p>
                      <a:pPr algn="ctr" fontAlgn="b"/>
                      <a:r>
                        <a:rPr lang="en-US" sz="800" b="0" kern="120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723B5DF6-FE6E-DB7A-FA74-49D5B6F8EA33}"/>
              </a:ext>
            </a:extLst>
          </p:cNvPr>
          <p:cNvGraphicFramePr>
            <a:graphicFrameLocks/>
          </p:cNvGraphicFramePr>
          <p:nvPr/>
        </p:nvGraphicFramePr>
        <p:xfrm>
          <a:off x="907981" y="1725153"/>
          <a:ext cx="7740000" cy="58579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2">
            <a:extLst>
              <a:ext uri="{FF2B5EF4-FFF2-40B4-BE49-F238E27FC236}">
                <a16:creationId xmlns:a16="http://schemas.microsoft.com/office/drawing/2014/main" id="{3D556AA6-9118-6215-BF32-A68619F3BA2A}"/>
              </a:ext>
            </a:extLst>
          </p:cNvPr>
          <p:cNvGraphicFramePr>
            <a:graphicFrameLocks/>
          </p:cNvGraphicFramePr>
          <p:nvPr/>
        </p:nvGraphicFramePr>
        <p:xfrm>
          <a:off x="907981" y="2874966"/>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5" name="C2">
            <a:extLst>
              <a:ext uri="{FF2B5EF4-FFF2-40B4-BE49-F238E27FC236}">
                <a16:creationId xmlns:a16="http://schemas.microsoft.com/office/drawing/2014/main" id="{F7BFE405-F459-8E06-73F0-AA291BEF8F01}"/>
              </a:ext>
            </a:extLst>
          </p:cNvPr>
          <p:cNvGraphicFramePr>
            <a:graphicFrameLocks/>
          </p:cNvGraphicFramePr>
          <p:nvPr/>
        </p:nvGraphicFramePr>
        <p:xfrm>
          <a:off x="907980" y="2318334"/>
          <a:ext cx="7740000" cy="55663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6" name="C2">
            <a:extLst>
              <a:ext uri="{FF2B5EF4-FFF2-40B4-BE49-F238E27FC236}">
                <a16:creationId xmlns:a16="http://schemas.microsoft.com/office/drawing/2014/main" id="{122DB804-8F64-63C6-36D5-C84BB8890B23}"/>
              </a:ext>
            </a:extLst>
          </p:cNvPr>
          <p:cNvGraphicFramePr>
            <a:graphicFrameLocks/>
          </p:cNvGraphicFramePr>
          <p:nvPr/>
        </p:nvGraphicFramePr>
        <p:xfrm>
          <a:off x="907981" y="3431840"/>
          <a:ext cx="7740000" cy="597096"/>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 name="C2">
            <a:extLst>
              <a:ext uri="{FF2B5EF4-FFF2-40B4-BE49-F238E27FC236}">
                <a16:creationId xmlns:a16="http://schemas.microsoft.com/office/drawing/2014/main" id="{95C8C92F-978E-694A-EB7F-CD48B70EDA43}"/>
              </a:ext>
            </a:extLst>
          </p:cNvPr>
          <p:cNvGraphicFramePr>
            <a:graphicFrameLocks/>
          </p:cNvGraphicFramePr>
          <p:nvPr/>
        </p:nvGraphicFramePr>
        <p:xfrm>
          <a:off x="907981" y="4029177"/>
          <a:ext cx="7740000" cy="7506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1921989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9/19/2025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a:highlight>
                            <a:srgbClr val="FFFF00"/>
                          </a:highlight>
                          <a:latin typeface="Nexa Bold" panose="00000800000000000000" pitchFamily="2" charset="0"/>
                        </a:rPr>
                        <a:t>Kaufland</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01647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9/19/2025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52466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9/19/2025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799852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9/19/2025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31242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9777549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6F2A5-DBD1-6183-266E-7BE86D66DE1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0371FAE5-2F64-DD77-CB90-903A08FC003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6AC208-DA89-A6A3-A884-845C6DCDC93E}"/>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9/19/2025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26D5B2F0-F981-240A-2FBB-9AACD883931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4103ADAF-02C4-DF4E-65FB-8DDFC41C8C6D}"/>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D179FF8-F84C-C588-7117-E73BD453C01F}"/>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B07141CB-DEB2-7B63-561B-BD884F3201EE}"/>
              </a:ext>
            </a:extLst>
          </p:cNvPr>
          <p:cNvSpPr>
            <a:spLocks noGrp="1"/>
          </p:cNvSpPr>
          <p:nvPr>
            <p:ph type="body" sz="quarter" idx="18"/>
          </p:nvPr>
        </p:nvSpPr>
        <p:spPr>
          <a:xfrm>
            <a:off x="503238" y="774000"/>
            <a:ext cx="8136762" cy="360000"/>
          </a:xfrm>
        </p:spPr>
        <p:txBody>
          <a:bodyPr/>
          <a:lstStyle/>
          <a:p>
            <a:r>
              <a:rPr lang="en-GB" dirty="0"/>
              <a:t>Promotional Frequency Analysis | Economy | </a:t>
            </a:r>
            <a:r>
              <a:rPr lang="en-GB" dirty="0" err="1"/>
              <a:t>Bucegi</a:t>
            </a:r>
            <a:r>
              <a:rPr lang="en-GB" dirty="0"/>
              <a:t> | P12M</a:t>
            </a:r>
          </a:p>
        </p:txBody>
      </p:sp>
      <p:sp>
        <p:nvSpPr>
          <p:cNvPr id="20" name="Title 19">
            <a:extLst>
              <a:ext uri="{FF2B5EF4-FFF2-40B4-BE49-F238E27FC236}">
                <a16:creationId xmlns:a16="http://schemas.microsoft.com/office/drawing/2014/main" id="{6ABA3CE5-FEC1-1B17-6619-B7E8BA616072}"/>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A5DC073-21B5-16A1-D0D1-8C9DAA727F9D}"/>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1AB84F46-B1E9-AA76-1B1C-45D99A7CD1D7}"/>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630CA1B3-8FA2-738A-0EDD-2BC4AA11D0B7}"/>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AC3E286C-A597-6CAF-1963-CFDCB0FA9E61}"/>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18" name="Table 17">
            <a:extLst>
              <a:ext uri="{FF2B5EF4-FFF2-40B4-BE49-F238E27FC236}">
                <a16:creationId xmlns:a16="http://schemas.microsoft.com/office/drawing/2014/main" id="{22B3E0BE-E67D-26F4-F11D-C964DB076F17}"/>
              </a:ext>
            </a:extLst>
          </p:cNvPr>
          <p:cNvGraphicFramePr>
            <a:graphicFrameLocks noGrp="1"/>
          </p:cNvGraphicFramePr>
          <p:nvPr/>
        </p:nvGraphicFramePr>
        <p:xfrm>
          <a:off x="546968" y="1364051"/>
          <a:ext cx="801009" cy="285252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32267898"/>
                  </a:ext>
                </a:extLst>
              </a:tr>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713132">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713132">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9" name="Chart 18">
            <a:extLst>
              <a:ext uri="{FF2B5EF4-FFF2-40B4-BE49-F238E27FC236}">
                <a16:creationId xmlns:a16="http://schemas.microsoft.com/office/drawing/2014/main" id="{9B1673E6-73E0-EF8C-82ED-CD3A03B96FB8}"/>
              </a:ext>
            </a:extLst>
          </p:cNvPr>
          <p:cNvGraphicFramePr/>
          <p:nvPr>
            <p:extLst>
              <p:ext uri="{D42A27DB-BD31-4B8C-83A1-F6EECF244321}">
                <p14:modId xmlns:p14="http://schemas.microsoft.com/office/powerpoint/2010/main" val="3203422091"/>
              </p:ext>
            </p:extLst>
          </p:nvPr>
        </p:nvGraphicFramePr>
        <p:xfrm>
          <a:off x="1347977" y="1366269"/>
          <a:ext cx="7300565" cy="70809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1" name="Chart 20">
            <a:extLst>
              <a:ext uri="{FF2B5EF4-FFF2-40B4-BE49-F238E27FC236}">
                <a16:creationId xmlns:a16="http://schemas.microsoft.com/office/drawing/2014/main" id="{BD2D4B5E-F49A-3634-5C61-7F1B97F6B924}"/>
              </a:ext>
            </a:extLst>
          </p:cNvPr>
          <p:cNvGraphicFramePr/>
          <p:nvPr/>
        </p:nvGraphicFramePr>
        <p:xfrm>
          <a:off x="1347977" y="2088079"/>
          <a:ext cx="7292024" cy="7080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2" name="Chart 21">
            <a:extLst>
              <a:ext uri="{FF2B5EF4-FFF2-40B4-BE49-F238E27FC236}">
                <a16:creationId xmlns:a16="http://schemas.microsoft.com/office/drawing/2014/main" id="{F58FF1DC-468D-96E2-29C7-85AE66661781}"/>
              </a:ext>
            </a:extLst>
          </p:cNvPr>
          <p:cNvGraphicFramePr/>
          <p:nvPr/>
        </p:nvGraphicFramePr>
        <p:xfrm>
          <a:off x="1390519" y="2809891"/>
          <a:ext cx="7292024" cy="6982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3" name="Chart 22">
            <a:extLst>
              <a:ext uri="{FF2B5EF4-FFF2-40B4-BE49-F238E27FC236}">
                <a16:creationId xmlns:a16="http://schemas.microsoft.com/office/drawing/2014/main" id="{0274E9D7-6F0F-48AA-0251-3FC84CB38733}"/>
              </a:ext>
            </a:extLst>
          </p:cNvPr>
          <p:cNvGraphicFramePr/>
          <p:nvPr>
            <p:extLst>
              <p:ext uri="{D42A27DB-BD31-4B8C-83A1-F6EECF244321}">
                <p14:modId xmlns:p14="http://schemas.microsoft.com/office/powerpoint/2010/main" val="3988648183"/>
              </p:ext>
            </p:extLst>
          </p:nvPr>
        </p:nvGraphicFramePr>
        <p:xfrm>
          <a:off x="1347976" y="3521894"/>
          <a:ext cx="7300566" cy="1266514"/>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908508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9/19/2025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2599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9/19/2025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r>
              <a:rPr lang="en-US" dirty="0"/>
              <a:t>Ordered by Incremental Value</a:t>
            </a:r>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548136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9/19/2025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53722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9/19/2025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AB0D0327-F2B8-3A53-EB87-60EAADA3D437}"/>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80659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9/19/2025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36F3077A-6CBA-D472-A259-6BBD6C3925E5}"/>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893699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9/19/2025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466375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4CCBFC5-8914-480B-85D5-05E1FE269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9DC54F4-FA62-467D-956C-561D8E4CAD18}">
  <ds:schemaRefs>
    <ds:schemaRef ds:uri="474cf4e4-8a51-432b-9e1b-0ea607ac38ff"/>
    <ds:schemaRef ds:uri="http://purl.org/dc/elements/1.1/"/>
    <ds:schemaRef ds:uri="http://www.w3.org/XML/1998/namespace"/>
    <ds:schemaRef ds:uri="http://schemas.microsoft.com/office/infopath/2007/PartnerControls"/>
    <ds:schemaRef ds:uri="http://purl.org/dc/dcmitype/"/>
    <ds:schemaRef ds:uri="http://schemas.microsoft.com/office/2006/documentManagement/types"/>
    <ds:schemaRef ds:uri="0ad93b7f-b0cd-4c46-aaaf-ff14495948cf"/>
    <ds:schemaRef ds:uri="http://schemas.microsoft.com/office/2006/metadata/propertie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B7551193-7C66-436D-8ABA-4B99F0776D1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62</TotalTime>
  <Words>3615</Words>
  <Application>Microsoft Office PowerPoint</Application>
  <PresentationFormat>On-screen Show (16:9)</PresentationFormat>
  <Paragraphs>1211</Paragraphs>
  <Slides>30</Slides>
  <Notes>11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3" baseType="lpstr">
      <vt:lpstr>Aptos</vt:lpstr>
      <vt:lpstr>Arial</vt:lpstr>
      <vt:lpstr>Calibri</vt:lpstr>
      <vt:lpstr>Nexa</vt:lpstr>
      <vt:lpstr>Nexa Bold</vt:lpstr>
      <vt:lpstr>Nexa Bold (Headings)</vt:lpstr>
      <vt:lpstr>Nexa Book</vt:lpstr>
      <vt:lpstr>Nexa Book Italic</vt:lpstr>
      <vt:lpstr>Nexa-RegularItalic</vt:lpstr>
      <vt:lpstr>Open Sans</vt:lpstr>
      <vt:lpstr>Raleway</vt:lpstr>
      <vt:lpstr>PricingOne Light Template Oct 2024</vt:lpstr>
      <vt:lpstr>think-cell Slide</vt:lpstr>
      <vt:lpstr>Promo evolution (Replace With SO WHAT)</vt:lpstr>
      <vt:lpstr>VSOD Summary by Sector (Replace With SO WHAT)</vt:lpstr>
      <vt:lpstr>Value uplift by retailer by brand (Replace With SO WHAT)</vt:lpstr>
      <vt:lpstr>Volume Uplift vs discount depth (Replace With SO WHAT)</vt:lpstr>
      <vt:lpstr>Value Uplift vs Promo Efficiency Quadrant (Replace With SO WHAT)</vt:lpstr>
      <vt:lpstr>Top 20 promotions (Replace With SO WHAT)</vt:lpstr>
      <vt:lpstr>Top 20 promotions CLIENT ONLY (Replace With SO WHAT)</vt:lpstr>
      <vt:lpstr>Bottom 20 promotions CLIENT ONLY (Replace With SO WHAT)</vt:lpstr>
      <vt:lpstr>Volume Sold on Deal (Replace With SO WHAT)</vt:lpstr>
      <vt:lpstr>Promo share vs Value Share (Replace With SO WHAT)</vt:lpstr>
      <vt:lpstr>Promo Sales by total size (Replace With SO WHAT)</vt:lpstr>
      <vt:lpstr>Promo Sales by promo type (Replace With SO WHAT)</vt:lpstr>
      <vt:lpstr>Feature Share vs. Fair Share (Replace With SO WHAT)</vt:lpstr>
      <vt:lpstr>Display Share vs. Fair Share (Replace With SO WHAT)</vt:lpstr>
      <vt:lpstr>Promo Frequency learnings (Replace With SO WHAT)</vt:lpstr>
      <vt:lpstr>Promo sales per retailer (Replace With SO WHAT)</vt:lpstr>
      <vt:lpstr>Promo sales per retailer (Replace With SO WHAT)</vt:lpstr>
      <vt:lpstr>Promo sales per retailer (Replace With SO WHAT)</vt:lpstr>
      <vt:lpstr>Promo sales per retailer (Replace With SO WHAT)</vt:lpstr>
      <vt:lpstr>Value Uplift vs discount depth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Bhagya RANASINGHE</dc:creator>
  <cp:lastModifiedBy>Sophie  ZIMMERMANN</cp:lastModifiedBy>
  <cp:revision>60</cp:revision>
  <dcterms:created xsi:type="dcterms:W3CDTF">2024-07-08T12:46:55Z</dcterms:created>
  <dcterms:modified xsi:type="dcterms:W3CDTF">2025-09-19T06:17:50Z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